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432" r:id="rId2"/>
    <p:sldId id="483" r:id="rId3"/>
    <p:sldId id="484" r:id="rId4"/>
    <p:sldId id="583" r:id="rId5"/>
    <p:sldId id="309" r:id="rId6"/>
    <p:sldId id="485" r:id="rId7"/>
    <p:sldId id="322" r:id="rId8"/>
    <p:sldId id="486" r:id="rId9"/>
    <p:sldId id="487" r:id="rId10"/>
    <p:sldId id="488" r:id="rId11"/>
    <p:sldId id="489" r:id="rId12"/>
    <p:sldId id="490" r:id="rId13"/>
    <p:sldId id="492" r:id="rId14"/>
    <p:sldId id="493" r:id="rId15"/>
    <p:sldId id="494" r:id="rId16"/>
    <p:sldId id="498" r:id="rId17"/>
    <p:sldId id="496" r:id="rId18"/>
    <p:sldId id="497" r:id="rId19"/>
    <p:sldId id="499" r:id="rId20"/>
    <p:sldId id="500" r:id="rId21"/>
    <p:sldId id="501" r:id="rId22"/>
    <p:sldId id="502" r:id="rId23"/>
    <p:sldId id="431" r:id="rId24"/>
    <p:sldId id="503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tion 1" id="{42D8459F-7683-F84D-8DE6-C3C38246EA5E}">
          <p14:sldIdLst>
            <p14:sldId id="432"/>
            <p14:sldId id="483"/>
            <p14:sldId id="484"/>
            <p14:sldId id="583"/>
            <p14:sldId id="309"/>
            <p14:sldId id="485"/>
            <p14:sldId id="322"/>
            <p14:sldId id="486"/>
            <p14:sldId id="487"/>
            <p14:sldId id="488"/>
            <p14:sldId id="489"/>
            <p14:sldId id="490"/>
            <p14:sldId id="492"/>
            <p14:sldId id="493"/>
            <p14:sldId id="494"/>
            <p14:sldId id="498"/>
            <p14:sldId id="496"/>
            <p14:sldId id="497"/>
            <p14:sldId id="499"/>
            <p14:sldId id="500"/>
            <p14:sldId id="501"/>
            <p14:sldId id="502"/>
            <p14:sldId id="431"/>
            <p14:sldId id="5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BDBF"/>
    <a:srgbClr val="959597"/>
    <a:srgbClr val="9E01F5"/>
    <a:srgbClr val="05F170"/>
    <a:srgbClr val="E8F0F0"/>
    <a:srgbClr val="DAF5FE"/>
    <a:srgbClr val="E8F5FC"/>
    <a:srgbClr val="20254C"/>
    <a:srgbClr val="252B59"/>
    <a:srgbClr val="05A3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47" autoAdjust="0"/>
    <p:restoredTop sz="88955" autoAdjust="0"/>
  </p:normalViewPr>
  <p:slideViewPr>
    <p:cSldViewPr snapToGrid="0">
      <p:cViewPr varScale="1">
        <p:scale>
          <a:sx n="151" d="100"/>
          <a:sy n="151" d="100"/>
        </p:scale>
        <p:origin x="684" y="1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go Kornelis" userId="6575f6931dc33de0" providerId="LiveId" clId="{FCF1232F-E4E6-4FC5-9ACA-65A97D768612}"/>
    <pc:docChg chg="undo custSel addSld delSld modSld modSection">
      <pc:chgData name="Hugo Kornelis" userId="6575f6931dc33de0" providerId="LiveId" clId="{FCF1232F-E4E6-4FC5-9ACA-65A97D768612}" dt="2024-07-12T13:28:55.319" v="6" actId="478"/>
      <pc:docMkLst>
        <pc:docMk/>
      </pc:docMkLst>
      <pc:sldChg chg="addSp delSp modSp mod">
        <pc:chgData name="Hugo Kornelis" userId="6575f6931dc33de0" providerId="LiveId" clId="{FCF1232F-E4E6-4FC5-9ACA-65A97D768612}" dt="2024-07-12T13:28:46.244" v="5" actId="478"/>
        <pc:sldMkLst>
          <pc:docMk/>
          <pc:sldMk cId="34583863" sldId="318"/>
        </pc:sldMkLst>
        <pc:spChg chg="add del mod">
          <ac:chgData name="Hugo Kornelis" userId="6575f6931dc33de0" providerId="LiveId" clId="{FCF1232F-E4E6-4FC5-9ACA-65A97D768612}" dt="2024-07-12T13:28:46.244" v="5" actId="478"/>
          <ac:spMkLst>
            <pc:docMk/>
            <pc:sldMk cId="34583863" sldId="318"/>
            <ac:spMk id="3" creationId="{B48D4A81-D90D-7478-19AC-26068CFA73FD}"/>
          </ac:spMkLst>
        </pc:spChg>
      </pc:sldChg>
      <pc:sldChg chg="delSp mod">
        <pc:chgData name="Hugo Kornelis" userId="6575f6931dc33de0" providerId="LiveId" clId="{FCF1232F-E4E6-4FC5-9ACA-65A97D768612}" dt="2024-07-12T13:28:55.319" v="6" actId="478"/>
        <pc:sldMkLst>
          <pc:docMk/>
          <pc:sldMk cId="3296659672" sldId="321"/>
        </pc:sldMkLst>
        <pc:spChg chg="del">
          <ac:chgData name="Hugo Kornelis" userId="6575f6931dc33de0" providerId="LiveId" clId="{FCF1232F-E4E6-4FC5-9ACA-65A97D768612}" dt="2024-07-12T13:28:55.319" v="6" actId="478"/>
          <ac:spMkLst>
            <pc:docMk/>
            <pc:sldMk cId="3296659672" sldId="321"/>
            <ac:spMk id="2" creationId="{1BC09951-2167-C516-0BCD-2D6B09349B63}"/>
          </ac:spMkLst>
        </pc:spChg>
      </pc:sldChg>
      <pc:sldChg chg="del">
        <pc:chgData name="Hugo Kornelis" userId="6575f6931dc33de0" providerId="LiveId" clId="{FCF1232F-E4E6-4FC5-9ACA-65A97D768612}" dt="2024-07-12T13:27:09.837" v="1" actId="47"/>
        <pc:sldMkLst>
          <pc:docMk/>
          <pc:sldMk cId="866618037" sldId="338"/>
        </pc:sldMkLst>
      </pc:sldChg>
      <pc:sldChg chg="add">
        <pc:chgData name="Hugo Kornelis" userId="6575f6931dc33de0" providerId="LiveId" clId="{FCF1232F-E4E6-4FC5-9ACA-65A97D768612}" dt="2024-07-12T13:26:58.216" v="0"/>
        <pc:sldMkLst>
          <pc:docMk/>
          <pc:sldMk cId="382706399" sldId="339"/>
        </pc:sldMkLst>
      </pc:sldChg>
      <pc:sldChg chg="del">
        <pc:chgData name="Hugo Kornelis" userId="6575f6931dc33de0" providerId="LiveId" clId="{FCF1232F-E4E6-4FC5-9ACA-65A97D768612}" dt="2024-07-12T13:27:09.837" v="1" actId="47"/>
        <pc:sldMkLst>
          <pc:docMk/>
          <pc:sldMk cId="2740046715" sldId="479"/>
        </pc:sldMkLst>
      </pc:sldChg>
      <pc:sldChg chg="del">
        <pc:chgData name="Hugo Kornelis" userId="6575f6931dc33de0" providerId="LiveId" clId="{FCF1232F-E4E6-4FC5-9ACA-65A97D768612}" dt="2024-07-12T13:27:09.837" v="1" actId="47"/>
        <pc:sldMkLst>
          <pc:docMk/>
          <pc:sldMk cId="1278434480" sldId="480"/>
        </pc:sldMkLst>
      </pc:sldChg>
      <pc:sldChg chg="del">
        <pc:chgData name="Hugo Kornelis" userId="6575f6931dc33de0" providerId="LiveId" clId="{FCF1232F-E4E6-4FC5-9ACA-65A97D768612}" dt="2024-07-12T13:27:09.837" v="1" actId="47"/>
        <pc:sldMkLst>
          <pc:docMk/>
          <pc:sldMk cId="2654703848" sldId="481"/>
        </pc:sldMkLst>
      </pc:sldChg>
      <pc:sldChg chg="add">
        <pc:chgData name="Hugo Kornelis" userId="6575f6931dc33de0" providerId="LiveId" clId="{FCF1232F-E4E6-4FC5-9ACA-65A97D768612}" dt="2024-07-12T13:26:58.216" v="0"/>
        <pc:sldMkLst>
          <pc:docMk/>
          <pc:sldMk cId="3383842790" sldId="483"/>
        </pc:sldMkLst>
      </pc:sldChg>
      <pc:sldChg chg="add">
        <pc:chgData name="Hugo Kornelis" userId="6575f6931dc33de0" providerId="LiveId" clId="{FCF1232F-E4E6-4FC5-9ACA-65A97D768612}" dt="2024-07-12T13:26:58.216" v="0"/>
        <pc:sldMkLst>
          <pc:docMk/>
          <pc:sldMk cId="3258573803" sldId="484"/>
        </pc:sldMkLst>
      </pc:sldChg>
    </pc:docChg>
  </pc:docChgLst>
  <pc:docChgLst>
    <pc:chgData name="Hugo Kornelis" userId="6575f6931dc33de0" providerId="LiveId" clId="{4483938D-DFC9-4C78-A98E-96D9A17B74CF}"/>
    <pc:docChg chg="undo redo custSel addSld delSld modSld sldOrd modSection">
      <pc:chgData name="Hugo Kornelis" userId="6575f6931dc33de0" providerId="LiveId" clId="{4483938D-DFC9-4C78-A98E-96D9A17B74CF}" dt="2024-09-29T12:45:31.189" v="2485" actId="6549"/>
      <pc:docMkLst>
        <pc:docMk/>
      </pc:docMkLst>
      <pc:sldChg chg="del modTransition modAnim">
        <pc:chgData name="Hugo Kornelis" userId="6575f6931dc33de0" providerId="LiveId" clId="{4483938D-DFC9-4C78-A98E-96D9A17B74CF}" dt="2024-09-21T11:27:56.257" v="2409" actId="47"/>
        <pc:sldMkLst>
          <pc:docMk/>
          <pc:sldMk cId="2927280188" sldId="269"/>
        </pc:sldMkLst>
      </pc:sldChg>
      <pc:sldChg chg="addSp delSp modSp mod ord modTransition modAnim">
        <pc:chgData name="Hugo Kornelis" userId="6575f6931dc33de0" providerId="LiveId" clId="{4483938D-DFC9-4C78-A98E-96D9A17B74CF}" dt="2024-09-07T07:56:19.662" v="364"/>
        <pc:sldMkLst>
          <pc:docMk/>
          <pc:sldMk cId="221064896" sldId="309"/>
        </pc:sldMkLst>
        <pc:spChg chg="del">
          <ac:chgData name="Hugo Kornelis" userId="6575f6931dc33de0" providerId="LiveId" clId="{4483938D-DFC9-4C78-A98E-96D9A17B74CF}" dt="2024-08-18T11:27:21.618" v="39" actId="478"/>
          <ac:spMkLst>
            <pc:docMk/>
            <pc:sldMk cId="221064896" sldId="309"/>
            <ac:spMk id="2" creationId="{00000000-0000-0000-0000-000000000000}"/>
          </ac:spMkLst>
        </pc:spChg>
        <pc:spChg chg="del">
          <ac:chgData name="Hugo Kornelis" userId="6575f6931dc33de0" providerId="LiveId" clId="{4483938D-DFC9-4C78-A98E-96D9A17B74CF}" dt="2024-08-18T11:27:19.975" v="38" actId="478"/>
          <ac:spMkLst>
            <pc:docMk/>
            <pc:sldMk cId="221064896" sldId="309"/>
            <ac:spMk id="3" creationId="{00000000-0000-0000-0000-000000000000}"/>
          </ac:spMkLst>
        </pc:spChg>
        <pc:spChg chg="add mod">
          <ac:chgData name="Hugo Kornelis" userId="6575f6931dc33de0" providerId="LiveId" clId="{4483938D-DFC9-4C78-A98E-96D9A17B74CF}" dt="2024-08-18T11:56:05.150" v="65" actId="20577"/>
          <ac:spMkLst>
            <pc:docMk/>
            <pc:sldMk cId="221064896" sldId="309"/>
            <ac:spMk id="6" creationId="{70A2EC96-053A-0A16-D9BA-1D527F6A7AE3}"/>
          </ac:spMkLst>
        </pc:spChg>
        <pc:spChg chg="add mod">
          <ac:chgData name="Hugo Kornelis" userId="6575f6931dc33de0" providerId="LiveId" clId="{4483938D-DFC9-4C78-A98E-96D9A17B74CF}" dt="2024-08-18T11:58:51.612" v="111" actId="20577"/>
          <ac:spMkLst>
            <pc:docMk/>
            <pc:sldMk cId="221064896" sldId="309"/>
            <ac:spMk id="9" creationId="{9BE85030-C046-9AD3-C633-943B3371C17C}"/>
          </ac:spMkLst>
        </pc:spChg>
        <pc:picChg chg="add mod">
          <ac:chgData name="Hugo Kornelis" userId="6575f6931dc33de0" providerId="LiveId" clId="{4483938D-DFC9-4C78-A98E-96D9A17B74CF}" dt="2024-08-18T12:02:56.375" v="115" actId="1076"/>
          <ac:picMkLst>
            <pc:docMk/>
            <pc:sldMk cId="221064896" sldId="309"/>
            <ac:picMk id="2" creationId="{3B04F698-3339-7281-72B0-C69A3A295E35}"/>
          </ac:picMkLst>
        </pc:picChg>
        <pc:picChg chg="add mod">
          <ac:chgData name="Hugo Kornelis" userId="6575f6931dc33de0" providerId="LiveId" clId="{4483938D-DFC9-4C78-A98E-96D9A17B74CF}" dt="2024-08-18T12:04:10.099" v="118" actId="1076"/>
          <ac:picMkLst>
            <pc:docMk/>
            <pc:sldMk cId="221064896" sldId="309"/>
            <ac:picMk id="5" creationId="{52792D73-886C-516F-2953-43BF8D257062}"/>
          </ac:picMkLst>
        </pc:picChg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2277925382" sldId="310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637505909" sldId="313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478884917" sldId="314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1464229669" sldId="315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1250482887" sldId="316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1586287714" sldId="317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4583863" sldId="318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1064890857" sldId="319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2487386891" sldId="320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296659672" sldId="321"/>
        </pc:sldMkLst>
      </pc:sldChg>
      <pc:sldChg chg="addSp delSp modSp add del mod modTransition modAnim">
        <pc:chgData name="Hugo Kornelis" userId="6575f6931dc33de0" providerId="LiveId" clId="{4483938D-DFC9-4C78-A98E-96D9A17B74CF}" dt="2024-09-07T07:56:19.662" v="364"/>
        <pc:sldMkLst>
          <pc:docMk/>
          <pc:sldMk cId="2392156550" sldId="322"/>
        </pc:sldMkLst>
        <pc:spChg chg="del">
          <ac:chgData name="Hugo Kornelis" userId="6575f6931dc33de0" providerId="LiveId" clId="{4483938D-DFC9-4C78-A98E-96D9A17B74CF}" dt="2024-08-18T12:09:03.198" v="277" actId="478"/>
          <ac:spMkLst>
            <pc:docMk/>
            <pc:sldMk cId="2392156550" sldId="322"/>
            <ac:spMk id="2" creationId="{00000000-0000-0000-0000-000000000000}"/>
          </ac:spMkLst>
        </pc:spChg>
        <pc:spChg chg="mod">
          <ac:chgData name="Hugo Kornelis" userId="6575f6931dc33de0" providerId="LiveId" clId="{4483938D-DFC9-4C78-A98E-96D9A17B74CF}" dt="2024-08-18T12:08:55.830" v="276" actId="20577"/>
          <ac:spMkLst>
            <pc:docMk/>
            <pc:sldMk cId="2392156550" sldId="322"/>
            <ac:spMk id="3" creationId="{00000000-0000-0000-0000-000000000000}"/>
          </ac:spMkLst>
        </pc:spChg>
        <pc:spChg chg="del">
          <ac:chgData name="Hugo Kornelis" userId="6575f6931dc33de0" providerId="LiveId" clId="{4483938D-DFC9-4C78-A98E-96D9A17B74CF}" dt="2024-08-18T12:09:08.401" v="279" actId="478"/>
          <ac:spMkLst>
            <pc:docMk/>
            <pc:sldMk cId="2392156550" sldId="322"/>
            <ac:spMk id="5" creationId="{00000000-0000-0000-0000-000000000000}"/>
          </ac:spMkLst>
        </pc:spChg>
        <pc:spChg chg="add del mod">
          <ac:chgData name="Hugo Kornelis" userId="6575f6931dc33de0" providerId="LiveId" clId="{4483938D-DFC9-4C78-A98E-96D9A17B74CF}" dt="2024-08-18T12:09:05.777" v="278" actId="478"/>
          <ac:spMkLst>
            <pc:docMk/>
            <pc:sldMk cId="2392156550" sldId="322"/>
            <ac:spMk id="9" creationId="{9B24305A-9384-2ABC-222D-772A53511DC5}"/>
          </ac:spMkLst>
        </pc:spChg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2816410462" sldId="324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09885982" sldId="325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846009781" sldId="326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4164881942" sldId="328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887284565" sldId="329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1856920627" sldId="330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4207924076" sldId="331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18694270" sldId="332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2902189617" sldId="333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290302991" sldId="334"/>
        </pc:sldMkLst>
      </pc:sldChg>
      <pc:sldChg chg="modSp del modTransition">
        <pc:chgData name="Hugo Kornelis" userId="6575f6931dc33de0" providerId="LiveId" clId="{4483938D-DFC9-4C78-A98E-96D9A17B74CF}" dt="2024-09-28T10:41:05.172" v="2484" actId="47"/>
        <pc:sldMkLst>
          <pc:docMk/>
          <pc:sldMk cId="382706399" sldId="339"/>
        </pc:sldMkLst>
        <pc:spChg chg="mod">
          <ac:chgData name="Hugo Kornelis" userId="6575f6931dc33de0" providerId="LiveId" clId="{4483938D-DFC9-4C78-A98E-96D9A17B74CF}" dt="2024-09-28T10:33:06.691" v="2480" actId="20577"/>
          <ac:spMkLst>
            <pc:docMk/>
            <pc:sldMk cId="382706399" sldId="339"/>
            <ac:spMk id="3" creationId="{00000000-0000-0000-0000-000000000000}"/>
          </ac:spMkLst>
        </pc:spChg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4230284847" sldId="340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2844449915" sldId="341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996817377" sldId="342"/>
        </pc:sldMkLst>
      </pc:sldChg>
      <pc:sldChg chg="del">
        <pc:chgData name="Hugo Kornelis" userId="6575f6931dc33de0" providerId="LiveId" clId="{4483938D-DFC9-4C78-A98E-96D9A17B74CF}" dt="2024-08-18T11:27:27.265" v="40" actId="47"/>
        <pc:sldMkLst>
          <pc:docMk/>
          <pc:sldMk cId="3933670665" sldId="344"/>
        </pc:sldMkLst>
      </pc:sldChg>
      <pc:sldChg chg="modSp mod modTransition">
        <pc:chgData name="Hugo Kornelis" userId="6575f6931dc33de0" providerId="LiveId" clId="{4483938D-DFC9-4C78-A98E-96D9A17B74CF}" dt="2024-09-28T10:33:15.123" v="2481" actId="20577"/>
        <pc:sldMkLst>
          <pc:docMk/>
          <pc:sldMk cId="908643250" sldId="431"/>
        </pc:sldMkLst>
        <pc:spChg chg="mod">
          <ac:chgData name="Hugo Kornelis" userId="6575f6931dc33de0" providerId="LiveId" clId="{4483938D-DFC9-4C78-A98E-96D9A17B74CF}" dt="2024-09-28T10:33:15.123" v="2481" actId="20577"/>
          <ac:spMkLst>
            <pc:docMk/>
            <pc:sldMk cId="908643250" sldId="431"/>
            <ac:spMk id="4" creationId="{4555743D-B5F9-4365-91BC-42113393F4AC}"/>
          </ac:spMkLst>
        </pc:spChg>
      </pc:sldChg>
      <pc:sldChg chg="modSp mod modTransition">
        <pc:chgData name="Hugo Kornelis" userId="6575f6931dc33de0" providerId="LiveId" clId="{4483938D-DFC9-4C78-A98E-96D9A17B74CF}" dt="2024-09-07T07:56:19.662" v="364"/>
        <pc:sldMkLst>
          <pc:docMk/>
          <pc:sldMk cId="1181841725" sldId="432"/>
        </pc:sldMkLst>
        <pc:spChg chg="mod">
          <ac:chgData name="Hugo Kornelis" userId="6575f6931dc33de0" providerId="LiveId" clId="{4483938D-DFC9-4C78-A98E-96D9A17B74CF}" dt="2024-08-18T11:27:02.939" v="37" actId="20577"/>
          <ac:spMkLst>
            <pc:docMk/>
            <pc:sldMk cId="1181841725" sldId="432"/>
            <ac:spMk id="2" creationId="{C85D72FC-0E59-4DC6-98A0-5E87DBCF4630}"/>
          </ac:spMkLst>
        </pc:spChg>
      </pc:sldChg>
      <pc:sldChg chg="modSp modTransition modAnim">
        <pc:chgData name="Hugo Kornelis" userId="6575f6931dc33de0" providerId="LiveId" clId="{4483938D-DFC9-4C78-A98E-96D9A17B74CF}" dt="2024-09-29T12:45:31.189" v="2485" actId="6549"/>
        <pc:sldMkLst>
          <pc:docMk/>
          <pc:sldMk cId="3383842790" sldId="483"/>
        </pc:sldMkLst>
        <pc:spChg chg="mod">
          <ac:chgData name="Hugo Kornelis" userId="6575f6931dc33de0" providerId="LiveId" clId="{4483938D-DFC9-4C78-A98E-96D9A17B74CF}" dt="2024-09-29T12:45:31.189" v="2485" actId="6549"/>
          <ac:spMkLst>
            <pc:docMk/>
            <pc:sldMk cId="3383842790" sldId="483"/>
            <ac:spMk id="3" creationId="{00000000-0000-0000-0000-000000000000}"/>
          </ac:spMkLst>
        </pc:spChg>
      </pc:sldChg>
      <pc:sldChg chg="modTransition">
        <pc:chgData name="Hugo Kornelis" userId="6575f6931dc33de0" providerId="LiveId" clId="{4483938D-DFC9-4C78-A98E-96D9A17B74CF}" dt="2024-09-07T07:56:19.662" v="364"/>
        <pc:sldMkLst>
          <pc:docMk/>
          <pc:sldMk cId="3258573803" sldId="484"/>
        </pc:sldMkLst>
      </pc:sldChg>
      <pc:sldChg chg="addSp delSp modSp add mod modTransition modAnim">
        <pc:chgData name="Hugo Kornelis" userId="6575f6931dc33de0" providerId="LiveId" clId="{4483938D-DFC9-4C78-A98E-96D9A17B74CF}" dt="2024-09-08T09:59:40.252" v="415"/>
        <pc:sldMkLst>
          <pc:docMk/>
          <pc:sldMk cId="405193408" sldId="485"/>
        </pc:sldMkLst>
        <pc:spChg chg="add mod">
          <ac:chgData name="Hugo Kornelis" userId="6575f6931dc33de0" providerId="LiveId" clId="{4483938D-DFC9-4C78-A98E-96D9A17B74CF}" dt="2024-09-08T09:58:05.344" v="402" actId="1038"/>
          <ac:spMkLst>
            <pc:docMk/>
            <pc:sldMk cId="405193408" sldId="485"/>
            <ac:spMk id="2" creationId="{9ACE3AFB-848C-F91C-C936-DA1281684453}"/>
          </ac:spMkLst>
        </pc:spChg>
        <pc:spChg chg="mod">
          <ac:chgData name="Hugo Kornelis" userId="6575f6931dc33de0" providerId="LiveId" clId="{4483938D-DFC9-4C78-A98E-96D9A17B74CF}" dt="2024-09-08T09:59:34.445" v="414" actId="6549"/>
          <ac:spMkLst>
            <pc:docMk/>
            <pc:sldMk cId="405193408" sldId="485"/>
            <ac:spMk id="9" creationId="{9BE85030-C046-9AD3-C633-943B3371C17C}"/>
          </ac:spMkLst>
        </pc:spChg>
        <pc:picChg chg="del">
          <ac:chgData name="Hugo Kornelis" userId="6575f6931dc33de0" providerId="LiveId" clId="{4483938D-DFC9-4C78-A98E-96D9A17B74CF}" dt="2024-08-18T12:05:32.395" v="136" actId="478"/>
          <ac:picMkLst>
            <pc:docMk/>
            <pc:sldMk cId="405193408" sldId="485"/>
            <ac:picMk id="2" creationId="{3B04F698-3339-7281-72B0-C69A3A295E35}"/>
          </ac:picMkLst>
        </pc:picChg>
        <pc:picChg chg="del">
          <ac:chgData name="Hugo Kornelis" userId="6575f6931dc33de0" providerId="LiveId" clId="{4483938D-DFC9-4C78-A98E-96D9A17B74CF}" dt="2024-08-18T12:05:32.395" v="136" actId="478"/>
          <ac:picMkLst>
            <pc:docMk/>
            <pc:sldMk cId="405193408" sldId="485"/>
            <ac:picMk id="5" creationId="{52792D73-886C-516F-2953-43BF8D257062}"/>
          </ac:picMkLst>
        </pc:picChg>
      </pc:sldChg>
      <pc:sldChg chg="modSp new mod modTransition modAnim">
        <pc:chgData name="Hugo Kornelis" userId="6575f6931dc33de0" providerId="LiveId" clId="{4483938D-DFC9-4C78-A98E-96D9A17B74CF}" dt="2024-09-22T11:33:42.606" v="2426" actId="6549"/>
        <pc:sldMkLst>
          <pc:docMk/>
          <pc:sldMk cId="3872820577" sldId="486"/>
        </pc:sldMkLst>
        <pc:spChg chg="mod">
          <ac:chgData name="Hugo Kornelis" userId="6575f6931dc33de0" providerId="LiveId" clId="{4483938D-DFC9-4C78-A98E-96D9A17B74CF}" dt="2024-08-18T12:12:28.899" v="302" actId="20577"/>
          <ac:spMkLst>
            <pc:docMk/>
            <pc:sldMk cId="3872820577" sldId="486"/>
            <ac:spMk id="2" creationId="{B5268121-067C-442F-2C40-273EE574E45F}"/>
          </ac:spMkLst>
        </pc:spChg>
        <pc:spChg chg="mod">
          <ac:chgData name="Hugo Kornelis" userId="6575f6931dc33de0" providerId="LiveId" clId="{4483938D-DFC9-4C78-A98E-96D9A17B74CF}" dt="2024-09-22T11:33:42.606" v="2426" actId="6549"/>
          <ac:spMkLst>
            <pc:docMk/>
            <pc:sldMk cId="3872820577" sldId="486"/>
            <ac:spMk id="3" creationId="{29FB20F4-48D1-B057-090D-CFDA41F9B9D0}"/>
          </ac:spMkLst>
        </pc:spChg>
      </pc:sldChg>
      <pc:sldChg chg="modSp add modTransition modAnim">
        <pc:chgData name="Hugo Kornelis" userId="6575f6931dc33de0" providerId="LiveId" clId="{4483938D-DFC9-4C78-A98E-96D9A17B74CF}" dt="2024-09-08T11:57:43.059" v="969" actId="404"/>
        <pc:sldMkLst>
          <pc:docMk/>
          <pc:sldMk cId="2226075024" sldId="487"/>
        </pc:sldMkLst>
        <pc:spChg chg="mod">
          <ac:chgData name="Hugo Kornelis" userId="6575f6931dc33de0" providerId="LiveId" clId="{4483938D-DFC9-4C78-A98E-96D9A17B74CF}" dt="2024-09-08T11:57:43.059" v="969" actId="404"/>
          <ac:spMkLst>
            <pc:docMk/>
            <pc:sldMk cId="2226075024" sldId="487"/>
            <ac:spMk id="3" creationId="{29FB20F4-48D1-B057-090D-CFDA41F9B9D0}"/>
          </ac:spMkLst>
        </pc:spChg>
      </pc:sldChg>
      <pc:sldChg chg="modSp add modTransition modAnim">
        <pc:chgData name="Hugo Kornelis" userId="6575f6931dc33de0" providerId="LiveId" clId="{4483938D-DFC9-4C78-A98E-96D9A17B74CF}" dt="2024-09-08T11:57:49.122" v="970" actId="404"/>
        <pc:sldMkLst>
          <pc:docMk/>
          <pc:sldMk cId="2732594284" sldId="488"/>
        </pc:sldMkLst>
        <pc:spChg chg="mod">
          <ac:chgData name="Hugo Kornelis" userId="6575f6931dc33de0" providerId="LiveId" clId="{4483938D-DFC9-4C78-A98E-96D9A17B74CF}" dt="2024-09-08T11:57:49.122" v="970" actId="404"/>
          <ac:spMkLst>
            <pc:docMk/>
            <pc:sldMk cId="2732594284" sldId="488"/>
            <ac:spMk id="3" creationId="{29FB20F4-48D1-B057-090D-CFDA41F9B9D0}"/>
          </ac:spMkLst>
        </pc:spChg>
      </pc:sldChg>
      <pc:sldChg chg="addSp modSp add mod modTransition modAnim">
        <pc:chgData name="Hugo Kornelis" userId="6575f6931dc33de0" providerId="LiveId" clId="{4483938D-DFC9-4C78-A98E-96D9A17B74CF}" dt="2024-09-21T11:20:50.103" v="2197"/>
        <pc:sldMkLst>
          <pc:docMk/>
          <pc:sldMk cId="311458271" sldId="489"/>
        </pc:sldMkLst>
        <pc:spChg chg="mod">
          <ac:chgData name="Hugo Kornelis" userId="6575f6931dc33de0" providerId="LiveId" clId="{4483938D-DFC9-4C78-A98E-96D9A17B74CF}" dt="2024-09-08T11:57:58.604" v="971" actId="404"/>
          <ac:spMkLst>
            <pc:docMk/>
            <pc:sldMk cId="311458271" sldId="489"/>
            <ac:spMk id="3" creationId="{29FB20F4-48D1-B057-090D-CFDA41F9B9D0}"/>
          </ac:spMkLst>
        </pc:spChg>
        <pc:spChg chg="add mod">
          <ac:chgData name="Hugo Kornelis" userId="6575f6931dc33de0" providerId="LiveId" clId="{4483938D-DFC9-4C78-A98E-96D9A17B74CF}" dt="2024-09-08T10:23:36.885" v="728"/>
          <ac:spMkLst>
            <pc:docMk/>
            <pc:sldMk cId="311458271" sldId="489"/>
            <ac:spMk id="6" creationId="{206EFF46-C8E5-482F-7674-287EE5799B15}"/>
          </ac:spMkLst>
        </pc:spChg>
      </pc:sldChg>
      <pc:sldChg chg="addSp modSp add mod modAnim chgLayout">
        <pc:chgData name="Hugo Kornelis" userId="6575f6931dc33de0" providerId="LiveId" clId="{4483938D-DFC9-4C78-A98E-96D9A17B74CF}" dt="2024-09-08T10:22:33.277" v="721"/>
        <pc:sldMkLst>
          <pc:docMk/>
          <pc:sldMk cId="3925492602" sldId="490"/>
        </pc:sldMkLst>
        <pc:spChg chg="add mod ord">
          <ac:chgData name="Hugo Kornelis" userId="6575f6931dc33de0" providerId="LiveId" clId="{4483938D-DFC9-4C78-A98E-96D9A17B74CF}" dt="2024-09-08T10:22:21.701" v="720" actId="6549"/>
          <ac:spMkLst>
            <pc:docMk/>
            <pc:sldMk cId="3925492602" sldId="490"/>
            <ac:spMk id="2" creationId="{EB608752-3D0D-D997-F8D8-DBCAA8B2A6AD}"/>
          </ac:spMkLst>
        </pc:spChg>
        <pc:spChg chg="mod ord">
          <ac:chgData name="Hugo Kornelis" userId="6575f6931dc33de0" providerId="LiveId" clId="{4483938D-DFC9-4C78-A98E-96D9A17B74CF}" dt="2024-09-08T10:06:35.677" v="420" actId="700"/>
          <ac:spMkLst>
            <pc:docMk/>
            <pc:sldMk cId="3925492602" sldId="490"/>
            <ac:spMk id="3" creationId="{00000000-0000-0000-0000-000000000000}"/>
          </ac:spMkLst>
        </pc:spChg>
        <pc:spChg chg="mod ord">
          <ac:chgData name="Hugo Kornelis" userId="6575f6931dc33de0" providerId="LiveId" clId="{4483938D-DFC9-4C78-A98E-96D9A17B74CF}" dt="2024-09-08T10:06:35.677" v="420" actId="700"/>
          <ac:spMkLst>
            <pc:docMk/>
            <pc:sldMk cId="3925492602" sldId="490"/>
            <ac:spMk id="4" creationId="{00000000-0000-0000-0000-000000000000}"/>
          </ac:spMkLst>
        </pc:spChg>
        <pc:spChg chg="mod ord">
          <ac:chgData name="Hugo Kornelis" userId="6575f6931dc33de0" providerId="LiveId" clId="{4483938D-DFC9-4C78-A98E-96D9A17B74CF}" dt="2024-09-08T10:06:35.677" v="420" actId="700"/>
          <ac:spMkLst>
            <pc:docMk/>
            <pc:sldMk cId="3925492602" sldId="490"/>
            <ac:spMk id="6" creationId="{583A6DD5-194D-CF1E-1F30-FFB30AC4F509}"/>
          </ac:spMkLst>
        </pc:spChg>
      </pc:sldChg>
      <pc:sldChg chg="add del">
        <pc:chgData name="Hugo Kornelis" userId="6575f6931dc33de0" providerId="LiveId" clId="{4483938D-DFC9-4C78-A98E-96D9A17B74CF}" dt="2024-09-08T11:53:58.945" v="962" actId="47"/>
        <pc:sldMkLst>
          <pc:docMk/>
          <pc:sldMk cId="3935435514" sldId="491"/>
        </pc:sldMkLst>
      </pc:sldChg>
      <pc:sldChg chg="addSp delSp modSp add mod modAnim">
        <pc:chgData name="Hugo Kornelis" userId="6575f6931dc33de0" providerId="LiveId" clId="{4483938D-DFC9-4C78-A98E-96D9A17B74CF}" dt="2024-09-22T11:50:03.020" v="2477" actId="20577"/>
        <pc:sldMkLst>
          <pc:docMk/>
          <pc:sldMk cId="2217125709" sldId="492"/>
        </pc:sldMkLst>
        <pc:spChg chg="mod">
          <ac:chgData name="Hugo Kornelis" userId="6575f6931dc33de0" providerId="LiveId" clId="{4483938D-DFC9-4C78-A98E-96D9A17B74CF}" dt="2024-09-08T10:22:43.049" v="724" actId="1076"/>
          <ac:spMkLst>
            <pc:docMk/>
            <pc:sldMk cId="2217125709" sldId="492"/>
            <ac:spMk id="2" creationId="{EB608752-3D0D-D997-F8D8-DBCAA8B2A6AD}"/>
          </ac:spMkLst>
        </pc:spChg>
        <pc:spChg chg="del">
          <ac:chgData name="Hugo Kornelis" userId="6575f6931dc33de0" providerId="LiveId" clId="{4483938D-DFC9-4C78-A98E-96D9A17B74CF}" dt="2024-09-08T10:07:31.563" v="487" actId="478"/>
          <ac:spMkLst>
            <pc:docMk/>
            <pc:sldMk cId="2217125709" sldId="492"/>
            <ac:spMk id="7" creationId="{05CD8123-8B44-01D8-AA2D-DBD48B9C9579}"/>
          </ac:spMkLst>
        </pc:spChg>
        <pc:spChg chg="add mod">
          <ac:chgData name="Hugo Kornelis" userId="6575f6931dc33de0" providerId="LiveId" clId="{4483938D-DFC9-4C78-A98E-96D9A17B74CF}" dt="2024-09-08T10:29:14.001" v="736"/>
          <ac:spMkLst>
            <pc:docMk/>
            <pc:sldMk cId="2217125709" sldId="492"/>
            <ac:spMk id="13" creationId="{0C7C980D-00DA-3949-9DF7-E56730ED0B16}"/>
          </ac:spMkLst>
        </pc:spChg>
        <pc:graphicFrameChg chg="add mod modGraphic">
          <ac:chgData name="Hugo Kornelis" userId="6575f6931dc33de0" providerId="LiveId" clId="{4483938D-DFC9-4C78-A98E-96D9A17B74CF}" dt="2024-09-08T10:23:02.431" v="725" actId="1076"/>
          <ac:graphicFrameMkLst>
            <pc:docMk/>
            <pc:sldMk cId="2217125709" sldId="492"/>
            <ac:graphicFrameMk id="5" creationId="{36BBD8FC-22CC-30B8-1C85-6A03FA3F49FB}"/>
          </ac:graphicFrameMkLst>
        </pc:graphicFrameChg>
        <pc:graphicFrameChg chg="add mod modGraphic">
          <ac:chgData name="Hugo Kornelis" userId="6575f6931dc33de0" providerId="LiveId" clId="{4483938D-DFC9-4C78-A98E-96D9A17B74CF}" dt="2024-09-22T11:50:03.020" v="2477" actId="20577"/>
          <ac:graphicFrameMkLst>
            <pc:docMk/>
            <pc:sldMk cId="2217125709" sldId="492"/>
            <ac:graphicFrameMk id="7" creationId="{DE2F843C-F6D2-F13F-663B-8CD3DE14F4A6}"/>
          </ac:graphicFrameMkLst>
        </pc:graphicFrameChg>
        <pc:graphicFrameChg chg="add mod modGraphic">
          <ac:chgData name="Hugo Kornelis" userId="6575f6931dc33de0" providerId="LiveId" clId="{4483938D-DFC9-4C78-A98E-96D9A17B74CF}" dt="2024-09-08T10:23:02.431" v="725" actId="1076"/>
          <ac:graphicFrameMkLst>
            <pc:docMk/>
            <pc:sldMk cId="2217125709" sldId="492"/>
            <ac:graphicFrameMk id="8" creationId="{84BD8F09-8B3A-4189-9E57-0A18DE1B3A68}"/>
          </ac:graphicFrameMkLst>
        </pc:graphicFrameChg>
        <pc:graphicFrameChg chg="add mod modGraphic">
          <ac:chgData name="Hugo Kornelis" userId="6575f6931dc33de0" providerId="LiveId" clId="{4483938D-DFC9-4C78-A98E-96D9A17B74CF}" dt="2024-09-08T10:23:02.431" v="725" actId="1076"/>
          <ac:graphicFrameMkLst>
            <pc:docMk/>
            <pc:sldMk cId="2217125709" sldId="492"/>
            <ac:graphicFrameMk id="9" creationId="{3C9AA016-79D0-AB8C-8943-7E801B4E7D9E}"/>
          </ac:graphicFrameMkLst>
        </pc:graphicFrameChg>
        <pc:graphicFrameChg chg="add mod modGraphic">
          <ac:chgData name="Hugo Kornelis" userId="6575f6931dc33de0" providerId="LiveId" clId="{4483938D-DFC9-4C78-A98E-96D9A17B74CF}" dt="2024-09-08T10:23:02.431" v="725" actId="1076"/>
          <ac:graphicFrameMkLst>
            <pc:docMk/>
            <pc:sldMk cId="2217125709" sldId="492"/>
            <ac:graphicFrameMk id="10" creationId="{45F2514F-BC05-378E-CF6D-148E0533B392}"/>
          </ac:graphicFrameMkLst>
        </pc:graphicFrameChg>
        <pc:graphicFrameChg chg="add mod modGraphic">
          <ac:chgData name="Hugo Kornelis" userId="6575f6931dc33de0" providerId="LiveId" clId="{4483938D-DFC9-4C78-A98E-96D9A17B74CF}" dt="2024-09-08T10:29:53.072" v="764"/>
          <ac:graphicFrameMkLst>
            <pc:docMk/>
            <pc:sldMk cId="2217125709" sldId="492"/>
            <ac:graphicFrameMk id="11" creationId="{0C9E4D39-6F27-0744-E73B-94DEC164E267}"/>
          </ac:graphicFrameMkLst>
        </pc:graphicFrameChg>
        <pc:graphicFrameChg chg="add mod ord modGraphic">
          <ac:chgData name="Hugo Kornelis" userId="6575f6931dc33de0" providerId="LiveId" clId="{4483938D-DFC9-4C78-A98E-96D9A17B74CF}" dt="2024-09-22T11:49:24.221" v="2453"/>
          <ac:graphicFrameMkLst>
            <pc:docMk/>
            <pc:sldMk cId="2217125709" sldId="492"/>
            <ac:graphicFrameMk id="12" creationId="{4C8F63F9-E33A-7873-F178-2E79D13E790A}"/>
          </ac:graphicFrameMkLst>
        </pc:graphicFrameChg>
      </pc:sldChg>
      <pc:sldChg chg="add del">
        <pc:chgData name="Hugo Kornelis" userId="6575f6931dc33de0" providerId="LiveId" clId="{4483938D-DFC9-4C78-A98E-96D9A17B74CF}" dt="2024-09-08T10:23:28.553" v="727" actId="47"/>
        <pc:sldMkLst>
          <pc:docMk/>
          <pc:sldMk cId="291780357" sldId="493"/>
        </pc:sldMkLst>
      </pc:sldChg>
      <pc:sldChg chg="add del modAnim">
        <pc:chgData name="Hugo Kornelis" userId="6575f6931dc33de0" providerId="LiveId" clId="{4483938D-DFC9-4C78-A98E-96D9A17B74CF}" dt="2024-09-08T10:21:35.230" v="717" actId="47"/>
        <pc:sldMkLst>
          <pc:docMk/>
          <pc:sldMk cId="1165368457" sldId="493"/>
        </pc:sldMkLst>
      </pc:sldChg>
      <pc:sldChg chg="addSp delSp modSp add mod delAnim modAnim">
        <pc:chgData name="Hugo Kornelis" userId="6575f6931dc33de0" providerId="LiveId" clId="{4483938D-DFC9-4C78-A98E-96D9A17B74CF}" dt="2024-09-22T11:50:17.258" v="2478"/>
        <pc:sldMkLst>
          <pc:docMk/>
          <pc:sldMk cId="1386354261" sldId="493"/>
        </pc:sldMkLst>
        <pc:graphicFrameChg chg="del">
          <ac:chgData name="Hugo Kornelis" userId="6575f6931dc33de0" providerId="LiveId" clId="{4483938D-DFC9-4C78-A98E-96D9A17B74CF}" dt="2024-09-08T10:32:10.619" v="784" actId="478"/>
          <ac:graphicFrameMkLst>
            <pc:docMk/>
            <pc:sldMk cId="1386354261" sldId="493"/>
            <ac:graphicFrameMk id="5" creationId="{36BBD8FC-22CC-30B8-1C85-6A03FA3F49FB}"/>
          </ac:graphicFrameMkLst>
        </pc:graphicFrameChg>
        <pc:graphicFrameChg chg="add mod">
          <ac:chgData name="Hugo Kornelis" userId="6575f6931dc33de0" providerId="LiveId" clId="{4483938D-DFC9-4C78-A98E-96D9A17B74CF}" dt="2024-09-22T11:50:17.258" v="2478"/>
          <ac:graphicFrameMkLst>
            <pc:docMk/>
            <pc:sldMk cId="1386354261" sldId="493"/>
            <ac:graphicFrameMk id="5" creationId="{46FF58B7-0EFE-2251-E2D2-39F140D598F8}"/>
          </ac:graphicFrameMkLst>
        </pc:graphicFrameChg>
        <pc:graphicFrameChg chg="add mod modGraphic">
          <ac:chgData name="Hugo Kornelis" userId="6575f6931dc33de0" providerId="LiveId" clId="{4483938D-DFC9-4C78-A98E-96D9A17B74CF}" dt="2024-09-08T11:16:32.952" v="888" actId="2166"/>
          <ac:graphicFrameMkLst>
            <pc:docMk/>
            <pc:sldMk cId="1386354261" sldId="493"/>
            <ac:graphicFrameMk id="7" creationId="{D81B1135-3EA0-6D0A-F235-B9D703D7B287}"/>
          </ac:graphicFrameMkLst>
        </pc:graphicFrameChg>
        <pc:graphicFrameChg chg="del">
          <ac:chgData name="Hugo Kornelis" userId="6575f6931dc33de0" providerId="LiveId" clId="{4483938D-DFC9-4C78-A98E-96D9A17B74CF}" dt="2024-09-08T10:32:07.708" v="783" actId="478"/>
          <ac:graphicFrameMkLst>
            <pc:docMk/>
            <pc:sldMk cId="1386354261" sldId="493"/>
            <ac:graphicFrameMk id="8" creationId="{84BD8F09-8B3A-4189-9E57-0A18DE1B3A68}"/>
          </ac:graphicFrameMkLst>
        </pc:graphicFrameChg>
        <pc:graphicFrameChg chg="del">
          <ac:chgData name="Hugo Kornelis" userId="6575f6931dc33de0" providerId="LiveId" clId="{4483938D-DFC9-4C78-A98E-96D9A17B74CF}" dt="2024-09-08T10:32:05.267" v="782" actId="478"/>
          <ac:graphicFrameMkLst>
            <pc:docMk/>
            <pc:sldMk cId="1386354261" sldId="493"/>
            <ac:graphicFrameMk id="9" creationId="{3C9AA016-79D0-AB8C-8943-7E801B4E7D9E}"/>
          </ac:graphicFrameMkLst>
        </pc:graphicFrameChg>
        <pc:graphicFrameChg chg="add del mod ord modGraphic">
          <ac:chgData name="Hugo Kornelis" userId="6575f6931dc33de0" providerId="LiveId" clId="{4483938D-DFC9-4C78-A98E-96D9A17B74CF}" dt="2024-09-08T10:36:11.342" v="813"/>
          <ac:graphicFrameMkLst>
            <pc:docMk/>
            <pc:sldMk cId="1386354261" sldId="493"/>
            <ac:graphicFrameMk id="10" creationId="{45F2514F-BC05-378E-CF6D-148E0533B392}"/>
          </ac:graphicFrameMkLst>
        </pc:graphicFrameChg>
        <pc:graphicFrameChg chg="del">
          <ac:chgData name="Hugo Kornelis" userId="6575f6931dc33de0" providerId="LiveId" clId="{4483938D-DFC9-4C78-A98E-96D9A17B74CF}" dt="2024-09-08T10:31:31.925" v="768" actId="478"/>
          <ac:graphicFrameMkLst>
            <pc:docMk/>
            <pc:sldMk cId="1386354261" sldId="493"/>
            <ac:graphicFrameMk id="11" creationId="{0C9E4D39-6F27-0744-E73B-94DEC164E267}"/>
          </ac:graphicFrameMkLst>
        </pc:graphicFrameChg>
        <pc:graphicFrameChg chg="del">
          <ac:chgData name="Hugo Kornelis" userId="6575f6931dc33de0" providerId="LiveId" clId="{4483938D-DFC9-4C78-A98E-96D9A17B74CF}" dt="2024-09-08T10:31:26.464" v="767" actId="478"/>
          <ac:graphicFrameMkLst>
            <pc:docMk/>
            <pc:sldMk cId="1386354261" sldId="493"/>
            <ac:graphicFrameMk id="12" creationId="{4C8F63F9-E33A-7873-F178-2E79D13E790A}"/>
          </ac:graphicFrameMkLst>
        </pc:graphicFrameChg>
        <pc:graphicFrameChg chg="add mod modGraphic">
          <ac:chgData name="Hugo Kornelis" userId="6575f6931dc33de0" providerId="LiveId" clId="{4483938D-DFC9-4C78-A98E-96D9A17B74CF}" dt="2024-09-08T11:40:34.210" v="922" actId="20577"/>
          <ac:graphicFrameMkLst>
            <pc:docMk/>
            <pc:sldMk cId="1386354261" sldId="493"/>
            <ac:graphicFrameMk id="13" creationId="{C26604FA-9E56-99D3-4FEA-6F1A511E6CCF}"/>
          </ac:graphicFrameMkLst>
        </pc:graphicFrameChg>
        <pc:graphicFrameChg chg="add mod modGraphic">
          <ac:chgData name="Hugo Kornelis" userId="6575f6931dc33de0" providerId="LiveId" clId="{4483938D-DFC9-4C78-A98E-96D9A17B74CF}" dt="2024-09-08T11:40:27.204" v="920" actId="2166"/>
          <ac:graphicFrameMkLst>
            <pc:docMk/>
            <pc:sldMk cId="1386354261" sldId="493"/>
            <ac:graphicFrameMk id="14" creationId="{87EAB84D-227C-C48A-ED3C-C00BEA49A319}"/>
          </ac:graphicFrameMkLst>
        </pc:graphicFrameChg>
        <pc:graphicFrameChg chg="add mod modGraphic">
          <ac:chgData name="Hugo Kornelis" userId="6575f6931dc33de0" providerId="LiveId" clId="{4483938D-DFC9-4C78-A98E-96D9A17B74CF}" dt="2024-09-08T11:41:00.097" v="925" actId="2166"/>
          <ac:graphicFrameMkLst>
            <pc:docMk/>
            <pc:sldMk cId="1386354261" sldId="493"/>
            <ac:graphicFrameMk id="15" creationId="{811E3286-8C53-C03F-78A5-5E911DD0B47D}"/>
          </ac:graphicFrameMkLst>
        </pc:graphicFrameChg>
        <pc:graphicFrameChg chg="add mod modGraphic">
          <ac:chgData name="Hugo Kornelis" userId="6575f6931dc33de0" providerId="LiveId" clId="{4483938D-DFC9-4C78-A98E-96D9A17B74CF}" dt="2024-09-21T10:19:02.792" v="1167" actId="20577"/>
          <ac:graphicFrameMkLst>
            <pc:docMk/>
            <pc:sldMk cId="1386354261" sldId="493"/>
            <ac:graphicFrameMk id="16" creationId="{C676B763-0EC4-CA93-E12E-8617721DF1A6}"/>
          </ac:graphicFrameMkLst>
        </pc:graphicFrameChg>
        <pc:graphicFrameChg chg="add mod ord modGraphic">
          <ac:chgData name="Hugo Kornelis" userId="6575f6931dc33de0" providerId="LiveId" clId="{4483938D-DFC9-4C78-A98E-96D9A17B74CF}" dt="2024-09-21T10:19:14.192" v="1168" actId="166"/>
          <ac:graphicFrameMkLst>
            <pc:docMk/>
            <pc:sldMk cId="1386354261" sldId="493"/>
            <ac:graphicFrameMk id="17" creationId="{818E8178-B153-4171-B691-630D9E3459EB}"/>
          </ac:graphicFrameMkLst>
        </pc:graphicFrameChg>
      </pc:sldChg>
      <pc:sldChg chg="addSp delSp modSp add mod delAnim modAnim">
        <pc:chgData name="Hugo Kornelis" userId="6575f6931dc33de0" providerId="LiveId" clId="{4483938D-DFC9-4C78-A98E-96D9A17B74CF}" dt="2024-09-08T11:56:45.627" v="966"/>
        <pc:sldMkLst>
          <pc:docMk/>
          <pc:sldMk cId="43023966" sldId="494"/>
        </pc:sldMkLst>
        <pc:spChg chg="mod">
          <ac:chgData name="Hugo Kornelis" userId="6575f6931dc33de0" providerId="LiveId" clId="{4483938D-DFC9-4C78-A98E-96D9A17B74CF}" dt="2024-09-08T11:43:20.426" v="960" actId="20577"/>
          <ac:spMkLst>
            <pc:docMk/>
            <pc:sldMk cId="43023966" sldId="494"/>
            <ac:spMk id="2" creationId="{EB608752-3D0D-D997-F8D8-DBCAA8B2A6AD}"/>
          </ac:spMkLst>
        </pc:spChg>
        <pc:spChg chg="mod">
          <ac:chgData name="Hugo Kornelis" userId="6575f6931dc33de0" providerId="LiveId" clId="{4483938D-DFC9-4C78-A98E-96D9A17B74CF}" dt="2024-09-08T11:56:45.627" v="966"/>
          <ac:spMkLst>
            <pc:docMk/>
            <pc:sldMk cId="43023966" sldId="494"/>
            <ac:spMk id="3" creationId="{00000000-0000-0000-0000-000000000000}"/>
          </ac:spMkLst>
        </pc:spChg>
        <pc:spChg chg="add mod">
          <ac:chgData name="Hugo Kornelis" userId="6575f6931dc33de0" providerId="LiveId" clId="{4483938D-DFC9-4C78-A98E-96D9A17B74CF}" dt="2024-09-08T11:43:31.524" v="961"/>
          <ac:spMkLst>
            <pc:docMk/>
            <pc:sldMk cId="43023966" sldId="494"/>
            <ac:spMk id="5" creationId="{9B764FF9-F8E2-3FC8-2D1D-DEC0B6A08F03}"/>
          </ac:spMkLst>
        </pc:spChg>
        <pc:graphicFrameChg chg="del">
          <ac:chgData name="Hugo Kornelis" userId="6575f6931dc33de0" providerId="LiveId" clId="{4483938D-DFC9-4C78-A98E-96D9A17B74CF}" dt="2024-09-08T11:43:13.335" v="947" actId="478"/>
          <ac:graphicFrameMkLst>
            <pc:docMk/>
            <pc:sldMk cId="43023966" sldId="494"/>
            <ac:graphicFrameMk id="7" creationId="{D81B1135-3EA0-6D0A-F235-B9D703D7B287}"/>
          </ac:graphicFrameMkLst>
        </pc:graphicFrameChg>
        <pc:graphicFrameChg chg="del">
          <ac:chgData name="Hugo Kornelis" userId="6575f6931dc33de0" providerId="LiveId" clId="{4483938D-DFC9-4C78-A98E-96D9A17B74CF}" dt="2024-09-08T11:43:13.335" v="947" actId="478"/>
          <ac:graphicFrameMkLst>
            <pc:docMk/>
            <pc:sldMk cId="43023966" sldId="494"/>
            <ac:graphicFrameMk id="10" creationId="{45F2514F-BC05-378E-CF6D-148E0533B392}"/>
          </ac:graphicFrameMkLst>
        </pc:graphicFrameChg>
        <pc:graphicFrameChg chg="del">
          <ac:chgData name="Hugo Kornelis" userId="6575f6931dc33de0" providerId="LiveId" clId="{4483938D-DFC9-4C78-A98E-96D9A17B74CF}" dt="2024-09-08T11:43:13.335" v="947" actId="478"/>
          <ac:graphicFrameMkLst>
            <pc:docMk/>
            <pc:sldMk cId="43023966" sldId="494"/>
            <ac:graphicFrameMk id="13" creationId="{C26604FA-9E56-99D3-4FEA-6F1A511E6CCF}"/>
          </ac:graphicFrameMkLst>
        </pc:graphicFrameChg>
        <pc:graphicFrameChg chg="del">
          <ac:chgData name="Hugo Kornelis" userId="6575f6931dc33de0" providerId="LiveId" clId="{4483938D-DFC9-4C78-A98E-96D9A17B74CF}" dt="2024-09-08T11:43:13.335" v="947" actId="478"/>
          <ac:graphicFrameMkLst>
            <pc:docMk/>
            <pc:sldMk cId="43023966" sldId="494"/>
            <ac:graphicFrameMk id="15" creationId="{811E3286-8C53-C03F-78A5-5E911DD0B47D}"/>
          </ac:graphicFrameMkLst>
        </pc:graphicFrameChg>
        <pc:graphicFrameChg chg="del">
          <ac:chgData name="Hugo Kornelis" userId="6575f6931dc33de0" providerId="LiveId" clId="{4483938D-DFC9-4C78-A98E-96D9A17B74CF}" dt="2024-09-08T11:43:13.335" v="947" actId="478"/>
          <ac:graphicFrameMkLst>
            <pc:docMk/>
            <pc:sldMk cId="43023966" sldId="494"/>
            <ac:graphicFrameMk id="16" creationId="{C676B763-0EC4-CA93-E12E-8617721DF1A6}"/>
          </ac:graphicFrameMkLst>
        </pc:graphicFrameChg>
        <pc:graphicFrameChg chg="del">
          <ac:chgData name="Hugo Kornelis" userId="6575f6931dc33de0" providerId="LiveId" clId="{4483938D-DFC9-4C78-A98E-96D9A17B74CF}" dt="2024-09-08T11:43:13.335" v="947" actId="478"/>
          <ac:graphicFrameMkLst>
            <pc:docMk/>
            <pc:sldMk cId="43023966" sldId="494"/>
            <ac:graphicFrameMk id="17" creationId="{818E8178-B153-4171-B691-630D9E3459EB}"/>
          </ac:graphicFrameMkLst>
        </pc:graphicFrameChg>
      </pc:sldChg>
      <pc:sldChg chg="modSp add del mod modAnim">
        <pc:chgData name="Hugo Kornelis" userId="6575f6931dc33de0" providerId="LiveId" clId="{4483938D-DFC9-4C78-A98E-96D9A17B74CF}" dt="2024-09-08T10:21:30.485" v="716" actId="47"/>
        <pc:sldMkLst>
          <pc:docMk/>
          <pc:sldMk cId="3138256188" sldId="494"/>
        </pc:sldMkLst>
        <pc:graphicFrameChg chg="modGraphic">
          <ac:chgData name="Hugo Kornelis" userId="6575f6931dc33de0" providerId="LiveId" clId="{4483938D-DFC9-4C78-A98E-96D9A17B74CF}" dt="2024-09-08T10:19:19.746" v="702" actId="2166"/>
          <ac:graphicFrameMkLst>
            <pc:docMk/>
            <pc:sldMk cId="3138256188" sldId="494"/>
            <ac:graphicFrameMk id="5" creationId="{36BBD8FC-22CC-30B8-1C85-6A03FA3F49FB}"/>
          </ac:graphicFrameMkLst>
        </pc:graphicFrameChg>
      </pc:sldChg>
      <pc:sldChg chg="addSp delSp modSp add del mod modAnim">
        <pc:chgData name="Hugo Kornelis" userId="6575f6931dc33de0" providerId="LiveId" clId="{4483938D-DFC9-4C78-A98E-96D9A17B74CF}" dt="2024-09-08T11:42:50.548" v="945" actId="47"/>
        <pc:sldMkLst>
          <pc:docMk/>
          <pc:sldMk cId="3410085511" sldId="494"/>
        </pc:sldMkLst>
        <pc:spChg chg="del">
          <ac:chgData name="Hugo Kornelis" userId="6575f6931dc33de0" providerId="LiveId" clId="{4483938D-DFC9-4C78-A98E-96D9A17B74CF}" dt="2024-09-08T10:37:45.591" v="866" actId="478"/>
          <ac:spMkLst>
            <pc:docMk/>
            <pc:sldMk cId="3410085511" sldId="494"/>
            <ac:spMk id="2" creationId="{EB608752-3D0D-D997-F8D8-DBCAA8B2A6AD}"/>
          </ac:spMkLst>
        </pc:spChg>
        <pc:spChg chg="add del mod">
          <ac:chgData name="Hugo Kornelis" userId="6575f6931dc33de0" providerId="LiveId" clId="{4483938D-DFC9-4C78-A98E-96D9A17B74CF}" dt="2024-09-08T10:37:47.647" v="867" actId="478"/>
          <ac:spMkLst>
            <pc:docMk/>
            <pc:sldMk cId="3410085511" sldId="494"/>
            <ac:spMk id="7" creationId="{4400192C-CD75-724C-514B-AE0F106D60B8}"/>
          </ac:spMkLst>
        </pc:spChg>
        <pc:graphicFrameChg chg="add mod">
          <ac:chgData name="Hugo Kornelis" userId="6575f6931dc33de0" providerId="LiveId" clId="{4483938D-DFC9-4C78-A98E-96D9A17B74CF}" dt="2024-09-08T11:34:09.498" v="889"/>
          <ac:graphicFrameMkLst>
            <pc:docMk/>
            <pc:sldMk cId="3410085511" sldId="494"/>
            <ac:graphicFrameMk id="8" creationId="{BD17C6A1-A8E2-DBC4-8D60-F803F0A578A6}"/>
          </ac:graphicFrameMkLst>
        </pc:graphicFrameChg>
        <pc:graphicFrameChg chg="mod modGraphic">
          <ac:chgData name="Hugo Kornelis" userId="6575f6931dc33de0" providerId="LiveId" clId="{4483938D-DFC9-4C78-A98E-96D9A17B74CF}" dt="2024-09-08T11:42:12.020" v="943"/>
          <ac:graphicFrameMkLst>
            <pc:docMk/>
            <pc:sldMk cId="3410085511" sldId="494"/>
            <ac:graphicFrameMk id="10" creationId="{45F2514F-BC05-378E-CF6D-148E0533B392}"/>
          </ac:graphicFrameMkLst>
        </pc:graphicFrameChg>
      </pc:sldChg>
      <pc:sldChg chg="add del">
        <pc:chgData name="Hugo Kornelis" userId="6575f6931dc33de0" providerId="LiveId" clId="{4483938D-DFC9-4C78-A98E-96D9A17B74CF}" dt="2024-09-08T11:56:26.531" v="964"/>
        <pc:sldMkLst>
          <pc:docMk/>
          <pc:sldMk cId="1361951018" sldId="495"/>
        </pc:sldMkLst>
      </pc:sldChg>
      <pc:sldChg chg="modSp add del mod">
        <pc:chgData name="Hugo Kornelis" userId="6575f6931dc33de0" providerId="LiveId" clId="{4483938D-DFC9-4C78-A98E-96D9A17B74CF}" dt="2024-09-08T10:19:07.728" v="699"/>
        <pc:sldMkLst>
          <pc:docMk/>
          <pc:sldMk cId="3463501483" sldId="495"/>
        </pc:sldMkLst>
        <pc:graphicFrameChg chg="modGraphic">
          <ac:chgData name="Hugo Kornelis" userId="6575f6931dc33de0" providerId="LiveId" clId="{4483938D-DFC9-4C78-A98E-96D9A17B74CF}" dt="2024-09-08T10:19:07.441" v="698" actId="2166"/>
          <ac:graphicFrameMkLst>
            <pc:docMk/>
            <pc:sldMk cId="3463501483" sldId="495"/>
            <ac:graphicFrameMk id="5" creationId="{36BBD8FC-22CC-30B8-1C85-6A03FA3F49FB}"/>
          </ac:graphicFrameMkLst>
        </pc:graphicFrameChg>
      </pc:sldChg>
      <pc:sldChg chg="addSp delSp modSp add del mod delAnim modAnim">
        <pc:chgData name="Hugo Kornelis" userId="6575f6931dc33de0" providerId="LiveId" clId="{4483938D-DFC9-4C78-A98E-96D9A17B74CF}" dt="2024-09-21T10:52:45.589" v="1668" actId="47"/>
        <pc:sldMkLst>
          <pc:docMk/>
          <pc:sldMk cId="3914074290" sldId="495"/>
        </pc:sldMkLst>
        <pc:spChg chg="mod">
          <ac:chgData name="Hugo Kornelis" userId="6575f6931dc33de0" providerId="LiveId" clId="{4483938D-DFC9-4C78-A98E-96D9A17B74CF}" dt="2024-09-08T11:56:56.441" v="967"/>
          <ac:spMkLst>
            <pc:docMk/>
            <pc:sldMk cId="3914074290" sldId="495"/>
            <ac:spMk id="2" creationId="{B5268121-067C-442F-2C40-273EE574E45F}"/>
          </ac:spMkLst>
        </pc:spChg>
        <pc:spChg chg="mod">
          <ac:chgData name="Hugo Kornelis" userId="6575f6931dc33de0" providerId="LiveId" clId="{4483938D-DFC9-4C78-A98E-96D9A17B74CF}" dt="2024-09-21T10:51:37.297" v="1651" actId="6549"/>
          <ac:spMkLst>
            <pc:docMk/>
            <pc:sldMk cId="3914074290" sldId="495"/>
            <ac:spMk id="3" creationId="{29FB20F4-48D1-B057-090D-CFDA41F9B9D0}"/>
          </ac:spMkLst>
        </pc:spChg>
        <pc:spChg chg="add mod">
          <ac:chgData name="Hugo Kornelis" userId="6575f6931dc33de0" providerId="LiveId" clId="{4483938D-DFC9-4C78-A98E-96D9A17B74CF}" dt="2024-09-21T10:51:34.189" v="1650" actId="1076"/>
          <ac:spMkLst>
            <pc:docMk/>
            <pc:sldMk cId="3914074290" sldId="495"/>
            <ac:spMk id="6" creationId="{2B92523C-5DC1-6979-4945-AD51C8339C59}"/>
          </ac:spMkLst>
        </pc:spChg>
        <pc:spChg chg="add del mod">
          <ac:chgData name="Hugo Kornelis" userId="6575f6931dc33de0" providerId="LiveId" clId="{4483938D-DFC9-4C78-A98E-96D9A17B74CF}" dt="2024-09-21T10:50:06.329" v="1628" actId="478"/>
          <ac:spMkLst>
            <pc:docMk/>
            <pc:sldMk cId="3914074290" sldId="495"/>
            <ac:spMk id="8" creationId="{EE6D1B2C-89A4-B972-98CB-36EE6A4E0A99}"/>
          </ac:spMkLst>
        </pc:spChg>
        <pc:spChg chg="add del mod">
          <ac:chgData name="Hugo Kornelis" userId="6575f6931dc33de0" providerId="LiveId" clId="{4483938D-DFC9-4C78-A98E-96D9A17B74CF}" dt="2024-09-21T10:50:06.329" v="1628" actId="478"/>
          <ac:spMkLst>
            <pc:docMk/>
            <pc:sldMk cId="3914074290" sldId="495"/>
            <ac:spMk id="9" creationId="{EC1940CE-8070-195E-E975-A0A4E8059370}"/>
          </ac:spMkLst>
        </pc:spChg>
        <pc:graphicFrameChg chg="add del modGraphic">
          <ac:chgData name="Hugo Kornelis" userId="6575f6931dc33de0" providerId="LiveId" clId="{4483938D-DFC9-4C78-A98E-96D9A17B74CF}" dt="2024-09-08T12:00:33.126" v="1002" actId="3680"/>
          <ac:graphicFrameMkLst>
            <pc:docMk/>
            <pc:sldMk cId="3914074290" sldId="495"/>
            <ac:graphicFrameMk id="6" creationId="{231FBE57-3063-ECEF-5408-2CFAD17E6CFB}"/>
          </ac:graphicFrameMkLst>
        </pc:graphicFrameChg>
        <pc:graphicFrameChg chg="add del mod modGraphic">
          <ac:chgData name="Hugo Kornelis" userId="6575f6931dc33de0" providerId="LiveId" clId="{4483938D-DFC9-4C78-A98E-96D9A17B74CF}" dt="2024-09-21T10:50:06.329" v="1628" actId="478"/>
          <ac:graphicFrameMkLst>
            <pc:docMk/>
            <pc:sldMk cId="3914074290" sldId="495"/>
            <ac:graphicFrameMk id="7" creationId="{9FE41FAE-4BF8-E1A4-9EB8-6DF61FC18801}"/>
          </ac:graphicFrameMkLst>
        </pc:graphicFrameChg>
      </pc:sldChg>
      <pc:sldChg chg="addSp delSp modSp add mod modAnim">
        <pc:chgData name="Hugo Kornelis" userId="6575f6931dc33de0" providerId="LiveId" clId="{4483938D-DFC9-4C78-A98E-96D9A17B74CF}" dt="2024-09-21T11:05:14.959" v="1676" actId="14734"/>
        <pc:sldMkLst>
          <pc:docMk/>
          <pc:sldMk cId="2262878085" sldId="496"/>
        </pc:sldMkLst>
        <pc:spChg chg="mod">
          <ac:chgData name="Hugo Kornelis" userId="6575f6931dc33de0" providerId="LiveId" clId="{4483938D-DFC9-4C78-A98E-96D9A17B74CF}" dt="2024-09-21T10:52:27.732" v="1657"/>
          <ac:spMkLst>
            <pc:docMk/>
            <pc:sldMk cId="2262878085" sldId="496"/>
            <ac:spMk id="3" creationId="{29FB20F4-48D1-B057-090D-CFDA41F9B9D0}"/>
          </ac:spMkLst>
        </pc:spChg>
        <pc:spChg chg="del">
          <ac:chgData name="Hugo Kornelis" userId="6575f6931dc33de0" providerId="LiveId" clId="{4483938D-DFC9-4C78-A98E-96D9A17B74CF}" dt="2024-09-21T10:26:00.926" v="1262" actId="478"/>
          <ac:spMkLst>
            <pc:docMk/>
            <pc:sldMk cId="2262878085" sldId="496"/>
            <ac:spMk id="8" creationId="{EE6D1B2C-89A4-B972-98CB-36EE6A4E0A99}"/>
          </ac:spMkLst>
        </pc:spChg>
        <pc:spChg chg="del">
          <ac:chgData name="Hugo Kornelis" userId="6575f6931dc33de0" providerId="LiveId" clId="{4483938D-DFC9-4C78-A98E-96D9A17B74CF}" dt="2024-09-21T10:26:00.926" v="1262" actId="478"/>
          <ac:spMkLst>
            <pc:docMk/>
            <pc:sldMk cId="2262878085" sldId="496"/>
            <ac:spMk id="9" creationId="{EC1940CE-8070-195E-E975-A0A4E8059370}"/>
          </ac:spMkLst>
        </pc:spChg>
        <pc:graphicFrameChg chg="add mod ord">
          <ac:chgData name="Hugo Kornelis" userId="6575f6931dc33de0" providerId="LiveId" clId="{4483938D-DFC9-4C78-A98E-96D9A17B74CF}" dt="2024-09-21T10:45:46.418" v="1575" actId="1035"/>
          <ac:graphicFrameMkLst>
            <pc:docMk/>
            <pc:sldMk cId="2262878085" sldId="496"/>
            <ac:graphicFrameMk id="6" creationId="{3B03B84B-CC9F-2366-1AB4-1986ADA5AC3A}"/>
          </ac:graphicFrameMkLst>
        </pc:graphicFrameChg>
        <pc:graphicFrameChg chg="mod modGraphic">
          <ac:chgData name="Hugo Kornelis" userId="6575f6931dc33de0" providerId="LiveId" clId="{4483938D-DFC9-4C78-A98E-96D9A17B74CF}" dt="2024-09-21T11:05:14.959" v="1676" actId="14734"/>
          <ac:graphicFrameMkLst>
            <pc:docMk/>
            <pc:sldMk cId="2262878085" sldId="496"/>
            <ac:graphicFrameMk id="7" creationId="{9FE41FAE-4BF8-E1A4-9EB8-6DF61FC18801}"/>
          </ac:graphicFrameMkLst>
        </pc:graphicFrameChg>
      </pc:sldChg>
      <pc:sldChg chg="addSp delSp modSp add mod addAnim delAnim modAnim">
        <pc:chgData name="Hugo Kornelis" userId="6575f6931dc33de0" providerId="LiveId" clId="{4483938D-DFC9-4C78-A98E-96D9A17B74CF}" dt="2024-09-21T11:14:31.432" v="1986" actId="478"/>
        <pc:sldMkLst>
          <pc:docMk/>
          <pc:sldMk cId="2188907989" sldId="497"/>
        </pc:sldMkLst>
        <pc:spChg chg="mod">
          <ac:chgData name="Hugo Kornelis" userId="6575f6931dc33de0" providerId="LiveId" clId="{4483938D-DFC9-4C78-A98E-96D9A17B74CF}" dt="2024-09-21T11:09:26.945" v="1883" actId="6549"/>
          <ac:spMkLst>
            <pc:docMk/>
            <pc:sldMk cId="2188907989" sldId="497"/>
            <ac:spMk id="3" creationId="{29FB20F4-48D1-B057-090D-CFDA41F9B9D0}"/>
          </ac:spMkLst>
        </pc:spChg>
        <pc:spChg chg="add mod">
          <ac:chgData name="Hugo Kornelis" userId="6575f6931dc33de0" providerId="LiveId" clId="{4483938D-DFC9-4C78-A98E-96D9A17B74CF}" dt="2024-09-21T11:08:36.597" v="1871" actId="1582"/>
          <ac:spMkLst>
            <pc:docMk/>
            <pc:sldMk cId="2188907989" sldId="497"/>
            <ac:spMk id="9" creationId="{14690D1A-2360-6ABB-2AC3-C2A514D65081}"/>
          </ac:spMkLst>
        </pc:spChg>
        <pc:spChg chg="add mod">
          <ac:chgData name="Hugo Kornelis" userId="6575f6931dc33de0" providerId="LiveId" clId="{4483938D-DFC9-4C78-A98E-96D9A17B74CF}" dt="2024-09-21T11:08:51.184" v="1875" actId="571"/>
          <ac:spMkLst>
            <pc:docMk/>
            <pc:sldMk cId="2188907989" sldId="497"/>
            <ac:spMk id="10" creationId="{4C42B192-B3A7-6204-CF36-DD989B48D0F3}"/>
          </ac:spMkLst>
        </pc:spChg>
        <pc:spChg chg="add mod">
          <ac:chgData name="Hugo Kornelis" userId="6575f6931dc33de0" providerId="LiveId" clId="{4483938D-DFC9-4C78-A98E-96D9A17B74CF}" dt="2024-09-21T11:08:54.866" v="1876" actId="571"/>
          <ac:spMkLst>
            <pc:docMk/>
            <pc:sldMk cId="2188907989" sldId="497"/>
            <ac:spMk id="11" creationId="{04DA7BF4-9698-06D7-8297-78F35CDBD061}"/>
          </ac:spMkLst>
        </pc:spChg>
        <pc:spChg chg="add mod">
          <ac:chgData name="Hugo Kornelis" userId="6575f6931dc33de0" providerId="LiveId" clId="{4483938D-DFC9-4C78-A98E-96D9A17B74CF}" dt="2024-09-21T11:08:56.709" v="1877" actId="571"/>
          <ac:spMkLst>
            <pc:docMk/>
            <pc:sldMk cId="2188907989" sldId="497"/>
            <ac:spMk id="12" creationId="{8722642C-4413-1DE3-2798-55904383DB3F}"/>
          </ac:spMkLst>
        </pc:spChg>
        <pc:spChg chg="add mod">
          <ac:chgData name="Hugo Kornelis" userId="6575f6931dc33de0" providerId="LiveId" clId="{4483938D-DFC9-4C78-A98E-96D9A17B74CF}" dt="2024-09-21T11:09:01.079" v="1878" actId="571"/>
          <ac:spMkLst>
            <pc:docMk/>
            <pc:sldMk cId="2188907989" sldId="497"/>
            <ac:spMk id="13" creationId="{8A1C5AA1-3401-1CB9-6411-4FE817C8410B}"/>
          </ac:spMkLst>
        </pc:spChg>
        <pc:graphicFrameChg chg="del">
          <ac:chgData name="Hugo Kornelis" userId="6575f6931dc33de0" providerId="LiveId" clId="{4483938D-DFC9-4C78-A98E-96D9A17B74CF}" dt="2024-09-21T10:32:33.084" v="1490" actId="478"/>
          <ac:graphicFrameMkLst>
            <pc:docMk/>
            <pc:sldMk cId="2188907989" sldId="497"/>
            <ac:graphicFrameMk id="6" creationId="{3B03B84B-CC9F-2366-1AB4-1986ADA5AC3A}"/>
          </ac:graphicFrameMkLst>
        </pc:graphicFrameChg>
        <pc:graphicFrameChg chg="add del mod ord modGraphic">
          <ac:chgData name="Hugo Kornelis" userId="6575f6931dc33de0" providerId="LiveId" clId="{4483938D-DFC9-4C78-A98E-96D9A17B74CF}" dt="2024-09-21T11:14:31.432" v="1986" actId="478"/>
          <ac:graphicFrameMkLst>
            <pc:docMk/>
            <pc:sldMk cId="2188907989" sldId="497"/>
            <ac:graphicFrameMk id="7" creationId="{9FE41FAE-4BF8-E1A4-9EB8-6DF61FC18801}"/>
          </ac:graphicFrameMkLst>
        </pc:graphicFrameChg>
        <pc:graphicFrameChg chg="add mod ord modGraphic">
          <ac:chgData name="Hugo Kornelis" userId="6575f6931dc33de0" providerId="LiveId" clId="{4483938D-DFC9-4C78-A98E-96D9A17B74CF}" dt="2024-09-21T11:05:52.579" v="1692" actId="167"/>
          <ac:graphicFrameMkLst>
            <pc:docMk/>
            <pc:sldMk cId="2188907989" sldId="497"/>
            <ac:graphicFrameMk id="8" creationId="{FA5C17AA-30A4-F962-4A08-85BAF7170C8B}"/>
          </ac:graphicFrameMkLst>
        </pc:graphicFrameChg>
      </pc:sldChg>
      <pc:sldChg chg="add del">
        <pc:chgData name="Hugo Kornelis" userId="6575f6931dc33de0" providerId="LiveId" clId="{4483938D-DFC9-4C78-A98E-96D9A17B74CF}" dt="2024-09-21T10:44:32.640" v="1526"/>
        <pc:sldMkLst>
          <pc:docMk/>
          <pc:sldMk cId="2421038513" sldId="498"/>
        </pc:sldMkLst>
      </pc:sldChg>
      <pc:sldChg chg="add del">
        <pc:chgData name="Hugo Kornelis" userId="6575f6931dc33de0" providerId="LiveId" clId="{4483938D-DFC9-4C78-A98E-96D9A17B74CF}" dt="2024-09-21T10:49:50.990" v="1625"/>
        <pc:sldMkLst>
          <pc:docMk/>
          <pc:sldMk cId="3346554680" sldId="498"/>
        </pc:sldMkLst>
      </pc:sldChg>
      <pc:sldChg chg="addSp modSp add modAnim">
        <pc:chgData name="Hugo Kornelis" userId="6575f6931dc33de0" providerId="LiveId" clId="{4483938D-DFC9-4C78-A98E-96D9A17B74CF}" dt="2024-09-21T10:52:57.862" v="1669"/>
        <pc:sldMkLst>
          <pc:docMk/>
          <pc:sldMk cId="3835585125" sldId="498"/>
        </pc:sldMkLst>
        <pc:spChg chg="mod">
          <ac:chgData name="Hugo Kornelis" userId="6575f6931dc33de0" providerId="LiveId" clId="{4483938D-DFC9-4C78-A98E-96D9A17B74CF}" dt="2024-09-21T10:52:39.229" v="1666" actId="20577"/>
          <ac:spMkLst>
            <pc:docMk/>
            <pc:sldMk cId="3835585125" sldId="498"/>
            <ac:spMk id="3" creationId="{29FB20F4-48D1-B057-090D-CFDA41F9B9D0}"/>
          </ac:spMkLst>
        </pc:spChg>
        <pc:spChg chg="add mod">
          <ac:chgData name="Hugo Kornelis" userId="6575f6931dc33de0" providerId="LiveId" clId="{4483938D-DFC9-4C78-A98E-96D9A17B74CF}" dt="2024-09-21T10:52:41.905" v="1667"/>
          <ac:spMkLst>
            <pc:docMk/>
            <pc:sldMk cId="3835585125" sldId="498"/>
            <ac:spMk id="6" creationId="{04A860C4-E0F0-994C-F5E0-EE1C2F67C226}"/>
          </ac:spMkLst>
        </pc:spChg>
      </pc:sldChg>
      <pc:sldChg chg="addSp delSp modSp add mod modAnim">
        <pc:chgData name="Hugo Kornelis" userId="6575f6931dc33de0" providerId="LiveId" clId="{4483938D-DFC9-4C78-A98E-96D9A17B74CF}" dt="2024-09-21T11:15:05.545" v="1993" actId="6549"/>
        <pc:sldMkLst>
          <pc:docMk/>
          <pc:sldMk cId="643833273" sldId="499"/>
        </pc:sldMkLst>
        <pc:spChg chg="mod">
          <ac:chgData name="Hugo Kornelis" userId="6575f6931dc33de0" providerId="LiveId" clId="{4483938D-DFC9-4C78-A98E-96D9A17B74CF}" dt="2024-09-21T11:09:21.083" v="1881" actId="6549"/>
          <ac:spMkLst>
            <pc:docMk/>
            <pc:sldMk cId="643833273" sldId="499"/>
            <ac:spMk id="3" creationId="{29FB20F4-48D1-B057-090D-CFDA41F9B9D0}"/>
          </ac:spMkLst>
        </pc:spChg>
        <pc:spChg chg="add del mod">
          <ac:chgData name="Hugo Kornelis" userId="6575f6931dc33de0" providerId="LiveId" clId="{4483938D-DFC9-4C78-A98E-96D9A17B74CF}" dt="2024-09-21T11:11:09.983" v="1910" actId="478"/>
          <ac:spMkLst>
            <pc:docMk/>
            <pc:sldMk cId="643833273" sldId="499"/>
            <ac:spMk id="15" creationId="{AFD1E907-6581-44AA-F8AD-514A60F1F3E3}"/>
          </ac:spMkLst>
        </pc:spChg>
        <pc:graphicFrameChg chg="add mod">
          <ac:chgData name="Hugo Kornelis" userId="6575f6931dc33de0" providerId="LiveId" clId="{4483938D-DFC9-4C78-A98E-96D9A17B74CF}" dt="2024-09-21T11:10:54.616" v="1907"/>
          <ac:graphicFrameMkLst>
            <pc:docMk/>
            <pc:sldMk cId="643833273" sldId="499"/>
            <ac:graphicFrameMk id="6" creationId="{74E203FC-1C46-B36E-FB84-40ED6E92C652}"/>
          </ac:graphicFrameMkLst>
        </pc:graphicFrameChg>
        <pc:graphicFrameChg chg="ord modGraphic">
          <ac:chgData name="Hugo Kornelis" userId="6575f6931dc33de0" providerId="LiveId" clId="{4483938D-DFC9-4C78-A98E-96D9A17B74CF}" dt="2024-09-21T11:14:07.455" v="1982" actId="167"/>
          <ac:graphicFrameMkLst>
            <pc:docMk/>
            <pc:sldMk cId="643833273" sldId="499"/>
            <ac:graphicFrameMk id="7" creationId="{9FE41FAE-4BF8-E1A4-9EB8-6DF61FC18801}"/>
          </ac:graphicFrameMkLst>
        </pc:graphicFrameChg>
        <pc:graphicFrameChg chg="del">
          <ac:chgData name="Hugo Kornelis" userId="6575f6931dc33de0" providerId="LiveId" clId="{4483938D-DFC9-4C78-A98E-96D9A17B74CF}" dt="2024-09-21T11:09:54.242" v="1889" actId="478"/>
          <ac:graphicFrameMkLst>
            <pc:docMk/>
            <pc:sldMk cId="643833273" sldId="499"/>
            <ac:graphicFrameMk id="8" creationId="{FA5C17AA-30A4-F962-4A08-85BAF7170C8B}"/>
          </ac:graphicFrameMkLst>
        </pc:graphicFrameChg>
        <pc:graphicFrameChg chg="add mod ord modGraphic">
          <ac:chgData name="Hugo Kornelis" userId="6575f6931dc33de0" providerId="LiveId" clId="{4483938D-DFC9-4C78-A98E-96D9A17B74CF}" dt="2024-09-21T11:15:05.545" v="1993" actId="6549"/>
          <ac:graphicFrameMkLst>
            <pc:docMk/>
            <pc:sldMk cId="643833273" sldId="499"/>
            <ac:graphicFrameMk id="14" creationId="{9FCBDA89-5D9A-503D-6C95-05152CA5897E}"/>
          </ac:graphicFrameMkLst>
        </pc:graphicFrameChg>
      </pc:sldChg>
      <pc:sldChg chg="delSp modSp add mod modAnim">
        <pc:chgData name="Hugo Kornelis" userId="6575f6931dc33de0" providerId="LiveId" clId="{4483938D-DFC9-4C78-A98E-96D9A17B74CF}" dt="2024-09-21T11:16:58.858" v="2087" actId="20577"/>
        <pc:sldMkLst>
          <pc:docMk/>
          <pc:sldMk cId="178508001" sldId="500"/>
        </pc:sldMkLst>
        <pc:spChg chg="mod">
          <ac:chgData name="Hugo Kornelis" userId="6575f6931dc33de0" providerId="LiveId" clId="{4483938D-DFC9-4C78-A98E-96D9A17B74CF}" dt="2024-09-21T11:16:58.858" v="2087" actId="20577"/>
          <ac:spMkLst>
            <pc:docMk/>
            <pc:sldMk cId="178508001" sldId="500"/>
            <ac:spMk id="3" creationId="{29FB20F4-48D1-B057-090D-CFDA41F9B9D0}"/>
          </ac:spMkLst>
        </pc:spChg>
        <pc:spChg chg="del">
          <ac:chgData name="Hugo Kornelis" userId="6575f6931dc33de0" providerId="LiveId" clId="{4483938D-DFC9-4C78-A98E-96D9A17B74CF}" dt="2024-09-21T11:12:11.551" v="1966" actId="478"/>
          <ac:spMkLst>
            <pc:docMk/>
            <pc:sldMk cId="178508001" sldId="500"/>
            <ac:spMk id="9" creationId="{14690D1A-2360-6ABB-2AC3-C2A514D65081}"/>
          </ac:spMkLst>
        </pc:spChg>
        <pc:spChg chg="del">
          <ac:chgData name="Hugo Kornelis" userId="6575f6931dc33de0" providerId="LiveId" clId="{4483938D-DFC9-4C78-A98E-96D9A17B74CF}" dt="2024-09-21T11:12:11.551" v="1966" actId="478"/>
          <ac:spMkLst>
            <pc:docMk/>
            <pc:sldMk cId="178508001" sldId="500"/>
            <ac:spMk id="10" creationId="{4C42B192-B3A7-6204-CF36-DD989B48D0F3}"/>
          </ac:spMkLst>
        </pc:spChg>
        <pc:spChg chg="del">
          <ac:chgData name="Hugo Kornelis" userId="6575f6931dc33de0" providerId="LiveId" clId="{4483938D-DFC9-4C78-A98E-96D9A17B74CF}" dt="2024-09-21T11:12:11.551" v="1966" actId="478"/>
          <ac:spMkLst>
            <pc:docMk/>
            <pc:sldMk cId="178508001" sldId="500"/>
            <ac:spMk id="11" creationId="{04DA7BF4-9698-06D7-8297-78F35CDBD061}"/>
          </ac:spMkLst>
        </pc:spChg>
        <pc:spChg chg="del">
          <ac:chgData name="Hugo Kornelis" userId="6575f6931dc33de0" providerId="LiveId" clId="{4483938D-DFC9-4C78-A98E-96D9A17B74CF}" dt="2024-09-21T11:12:11.551" v="1966" actId="478"/>
          <ac:spMkLst>
            <pc:docMk/>
            <pc:sldMk cId="178508001" sldId="500"/>
            <ac:spMk id="12" creationId="{8722642C-4413-1DE3-2798-55904383DB3F}"/>
          </ac:spMkLst>
        </pc:spChg>
        <pc:spChg chg="del">
          <ac:chgData name="Hugo Kornelis" userId="6575f6931dc33de0" providerId="LiveId" clId="{4483938D-DFC9-4C78-A98E-96D9A17B74CF}" dt="2024-09-21T11:12:11.551" v="1966" actId="478"/>
          <ac:spMkLst>
            <pc:docMk/>
            <pc:sldMk cId="178508001" sldId="500"/>
            <ac:spMk id="13" creationId="{8A1C5AA1-3401-1CB9-6411-4FE817C8410B}"/>
          </ac:spMkLst>
        </pc:spChg>
        <pc:graphicFrameChg chg="del">
          <ac:chgData name="Hugo Kornelis" userId="6575f6931dc33de0" providerId="LiveId" clId="{4483938D-DFC9-4C78-A98E-96D9A17B74CF}" dt="2024-09-21T11:15:43.332" v="1998" actId="478"/>
          <ac:graphicFrameMkLst>
            <pc:docMk/>
            <pc:sldMk cId="178508001" sldId="500"/>
            <ac:graphicFrameMk id="7" creationId="{9FE41FAE-4BF8-E1A4-9EB8-6DF61FC18801}"/>
          </ac:graphicFrameMkLst>
        </pc:graphicFrameChg>
        <pc:graphicFrameChg chg="modGraphic">
          <ac:chgData name="Hugo Kornelis" userId="6575f6931dc33de0" providerId="LiveId" clId="{4483938D-DFC9-4C78-A98E-96D9A17B74CF}" dt="2024-09-21T11:15:41.895" v="1997" actId="2165"/>
          <ac:graphicFrameMkLst>
            <pc:docMk/>
            <pc:sldMk cId="178508001" sldId="500"/>
            <ac:graphicFrameMk id="14" creationId="{9FCBDA89-5D9A-503D-6C95-05152CA5897E}"/>
          </ac:graphicFrameMkLst>
        </pc:graphicFrameChg>
      </pc:sldChg>
      <pc:sldChg chg="addSp modSp add del mod">
        <pc:chgData name="Hugo Kornelis" userId="6575f6931dc33de0" providerId="LiveId" clId="{4483938D-DFC9-4C78-A98E-96D9A17B74CF}" dt="2024-09-21T11:11:38.537" v="1913" actId="47"/>
        <pc:sldMkLst>
          <pc:docMk/>
          <pc:sldMk cId="1196016626" sldId="500"/>
        </pc:sldMkLst>
        <pc:spChg chg="add">
          <ac:chgData name="Hugo Kornelis" userId="6575f6931dc33de0" providerId="LiveId" clId="{4483938D-DFC9-4C78-A98E-96D9A17B74CF}" dt="2024-09-21T11:11:04.835" v="1908" actId="11529"/>
          <ac:spMkLst>
            <pc:docMk/>
            <pc:sldMk cId="1196016626" sldId="500"/>
            <ac:spMk id="6" creationId="{CF67092F-DF63-CE01-761F-A328AAA42089}"/>
          </ac:spMkLst>
        </pc:spChg>
        <pc:graphicFrameChg chg="modGraphic">
          <ac:chgData name="Hugo Kornelis" userId="6575f6931dc33de0" providerId="LiveId" clId="{4483938D-DFC9-4C78-A98E-96D9A17B74CF}" dt="2024-09-21T11:10:46.326" v="1906" actId="20577"/>
          <ac:graphicFrameMkLst>
            <pc:docMk/>
            <pc:sldMk cId="1196016626" sldId="500"/>
            <ac:graphicFrameMk id="7" creationId="{9FE41FAE-4BF8-E1A4-9EB8-6DF61FC18801}"/>
          </ac:graphicFrameMkLst>
        </pc:graphicFrameChg>
      </pc:sldChg>
      <pc:sldChg chg="addSp delSp modSp add mod delAnim modAnim">
        <pc:chgData name="Hugo Kornelis" userId="6575f6931dc33de0" providerId="LiveId" clId="{4483938D-DFC9-4C78-A98E-96D9A17B74CF}" dt="2024-09-21T11:27:23.611" v="2402"/>
        <pc:sldMkLst>
          <pc:docMk/>
          <pc:sldMk cId="2289163335" sldId="501"/>
        </pc:sldMkLst>
        <pc:spChg chg="mod">
          <ac:chgData name="Hugo Kornelis" userId="6575f6931dc33de0" providerId="LiveId" clId="{4483938D-DFC9-4C78-A98E-96D9A17B74CF}" dt="2024-09-21T11:23:52.191" v="2388" actId="20577"/>
          <ac:spMkLst>
            <pc:docMk/>
            <pc:sldMk cId="2289163335" sldId="501"/>
            <ac:spMk id="3" creationId="{29FB20F4-48D1-B057-090D-CFDA41F9B9D0}"/>
          </ac:spMkLst>
        </pc:spChg>
        <pc:spChg chg="add del mod">
          <ac:chgData name="Hugo Kornelis" userId="6575f6931dc33de0" providerId="LiveId" clId="{4483938D-DFC9-4C78-A98E-96D9A17B74CF}" dt="2024-09-21T11:25:28.416" v="2392" actId="478"/>
          <ac:spMkLst>
            <pc:docMk/>
            <pc:sldMk cId="2289163335" sldId="501"/>
            <ac:spMk id="6" creationId="{7074F707-16B2-CD32-E544-A64B5245A641}"/>
          </ac:spMkLst>
        </pc:spChg>
        <pc:spChg chg="add mod">
          <ac:chgData name="Hugo Kornelis" userId="6575f6931dc33de0" providerId="LiveId" clId="{4483938D-DFC9-4C78-A98E-96D9A17B74CF}" dt="2024-09-21T11:25:28.614" v="2393"/>
          <ac:spMkLst>
            <pc:docMk/>
            <pc:sldMk cId="2289163335" sldId="501"/>
            <ac:spMk id="7" creationId="{7F0717D3-DE75-6506-54FA-58DC3ECDBBFF}"/>
          </ac:spMkLst>
        </pc:spChg>
      </pc:sldChg>
      <pc:sldChg chg="add modTransition modAnim">
        <pc:chgData name="Hugo Kornelis" userId="6575f6931dc33de0" providerId="LiveId" clId="{4483938D-DFC9-4C78-A98E-96D9A17B74CF}" dt="2024-09-21T11:27:52.023" v="2408"/>
        <pc:sldMkLst>
          <pc:docMk/>
          <pc:sldMk cId="2407335138" sldId="502"/>
        </pc:sldMkLst>
      </pc:sldChg>
      <pc:sldChg chg="modSp add mod">
        <pc:chgData name="Hugo Kornelis" userId="6575f6931dc33de0" providerId="LiveId" clId="{4483938D-DFC9-4C78-A98E-96D9A17B74CF}" dt="2024-09-28T10:33:17.295" v="2482" actId="20577"/>
        <pc:sldMkLst>
          <pc:docMk/>
          <pc:sldMk cId="639553954" sldId="503"/>
        </pc:sldMkLst>
        <pc:spChg chg="mod">
          <ac:chgData name="Hugo Kornelis" userId="6575f6931dc33de0" providerId="LiveId" clId="{4483938D-DFC9-4C78-A98E-96D9A17B74CF}" dt="2024-09-28T10:33:17.295" v="2482" actId="20577"/>
          <ac:spMkLst>
            <pc:docMk/>
            <pc:sldMk cId="639553954" sldId="503"/>
            <ac:spMk id="4" creationId="{4555743D-B5F9-4365-91BC-42113393F4AC}"/>
          </ac:spMkLst>
        </pc:spChg>
      </pc:sldChg>
      <pc:sldChg chg="add">
        <pc:chgData name="Hugo Kornelis" userId="6575f6931dc33de0" providerId="LiveId" clId="{4483938D-DFC9-4C78-A98E-96D9A17B74CF}" dt="2024-09-28T10:40:59.369" v="2483"/>
        <pc:sldMkLst>
          <pc:docMk/>
          <pc:sldMk cId="3508807683" sldId="583"/>
        </pc:sldMkLst>
      </pc:sldChg>
    </pc:docChg>
  </pc:docChgLst>
  <pc:docChgLst>
    <pc:chgData name="Hugo Kornelis" userId="6575f6931dc33de0" providerId="LiveId" clId="{BB2B7D12-E0B4-417D-B4DD-0BDFE5D6440A}"/>
    <pc:docChg chg="undo custSel addSld delSld modSld delMainMaster modSection">
      <pc:chgData name="Hugo Kornelis" userId="6575f6931dc33de0" providerId="LiveId" clId="{BB2B7D12-E0B4-417D-B4DD-0BDFE5D6440A}" dt="2023-10-15T09:30:33.962" v="144" actId="166"/>
      <pc:docMkLst>
        <pc:docMk/>
      </pc:docMkLst>
      <pc:sldChg chg="add del">
        <pc:chgData name="Hugo Kornelis" userId="6575f6931dc33de0" providerId="LiveId" clId="{BB2B7D12-E0B4-417D-B4DD-0BDFE5D6440A}" dt="2023-10-15T09:19:43.723" v="87"/>
        <pc:sldMkLst>
          <pc:docMk/>
          <pc:sldMk cId="2927280188" sldId="269"/>
        </pc:sldMkLst>
      </pc:sldChg>
      <pc:sldChg chg="del">
        <pc:chgData name="Hugo Kornelis" userId="6575f6931dc33de0" providerId="LiveId" clId="{BB2B7D12-E0B4-417D-B4DD-0BDFE5D6440A}" dt="2023-10-15T09:18:11.985" v="66" actId="47"/>
        <pc:sldMkLst>
          <pc:docMk/>
          <pc:sldMk cId="2256793197" sldId="308"/>
        </pc:sldMkLst>
      </pc:sldChg>
      <pc:sldChg chg="addSp delSp modSp mod modClrScheme chgLayout">
        <pc:chgData name="Hugo Kornelis" userId="6575f6931dc33de0" providerId="LiveId" clId="{BB2B7D12-E0B4-417D-B4DD-0BDFE5D6440A}" dt="2023-10-15T09:18:40.559" v="68" actId="700"/>
        <pc:sldMkLst>
          <pc:docMk/>
          <pc:sldMk cId="221064896" sldId="309"/>
        </pc:sldMkLst>
        <pc:spChg chg="mod ord">
          <ac:chgData name="Hugo Kornelis" userId="6575f6931dc33de0" providerId="LiveId" clId="{BB2B7D12-E0B4-417D-B4DD-0BDFE5D6440A}" dt="2023-10-15T09:18:40.559" v="68" actId="700"/>
          <ac:spMkLst>
            <pc:docMk/>
            <pc:sldMk cId="221064896" sldId="309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18:40.559" v="68" actId="700"/>
          <ac:spMkLst>
            <pc:docMk/>
            <pc:sldMk cId="221064896" sldId="309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18:40.559" v="68" actId="700"/>
          <ac:spMkLst>
            <pc:docMk/>
            <pc:sldMk cId="221064896" sldId="309"/>
            <ac:spMk id="4" creationId="{00000000-0000-0000-0000-000000000000}"/>
          </ac:spMkLst>
        </pc:spChg>
        <pc:spChg chg="add del mod">
          <ac:chgData name="Hugo Kornelis" userId="6575f6931dc33de0" providerId="LiveId" clId="{BB2B7D12-E0B4-417D-B4DD-0BDFE5D6440A}" dt="2023-10-15T09:18:27.190" v="67"/>
          <ac:spMkLst>
            <pc:docMk/>
            <pc:sldMk cId="221064896" sldId="309"/>
            <ac:spMk id="5" creationId="{9042138F-408D-4FE1-710F-9D23128521E6}"/>
          </ac:spMkLst>
        </pc:spChg>
        <pc:spChg chg="add del mod">
          <ac:chgData name="Hugo Kornelis" userId="6575f6931dc33de0" providerId="LiveId" clId="{BB2B7D12-E0B4-417D-B4DD-0BDFE5D6440A}" dt="2023-10-15T09:18:27.190" v="67"/>
          <ac:spMkLst>
            <pc:docMk/>
            <pc:sldMk cId="221064896" sldId="309"/>
            <ac:spMk id="6" creationId="{F0ECAF8D-9C52-FCD6-4031-C52680A6E941}"/>
          </ac:spMkLst>
        </pc:spChg>
        <pc:spChg chg="add del mod">
          <ac:chgData name="Hugo Kornelis" userId="6575f6931dc33de0" providerId="LiveId" clId="{BB2B7D12-E0B4-417D-B4DD-0BDFE5D6440A}" dt="2023-10-15T09:18:27.190" v="67"/>
          <ac:spMkLst>
            <pc:docMk/>
            <pc:sldMk cId="221064896" sldId="309"/>
            <ac:spMk id="7" creationId="{AD94DBE8-A96A-B215-5E8E-304152B97F9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230" v="89" actId="27636"/>
        <pc:sldMkLst>
          <pc:docMk/>
          <pc:sldMk cId="2277925382" sldId="310"/>
        </pc:sldMkLst>
        <pc:spChg chg="mod ord">
          <ac:chgData name="Hugo Kornelis" userId="6575f6931dc33de0" providerId="LiveId" clId="{BB2B7D12-E0B4-417D-B4DD-0BDFE5D6440A}" dt="2023-10-15T09:20:31.230" v="89" actId="27636"/>
          <ac:spMkLst>
            <pc:docMk/>
            <pc:sldMk cId="2277925382" sldId="310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277925382" sldId="310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277925382" sldId="310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3637505909" sldId="313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637505909" sldId="313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637505909" sldId="313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637505909" sldId="313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478884917" sldId="314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78884917" sldId="314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78884917" sldId="314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78884917" sldId="314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1464229669" sldId="315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464229669" sldId="315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464229669" sldId="315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464229669" sldId="315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1250482887" sldId="316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250482887" sldId="316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250482887" sldId="316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250482887" sldId="316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1586287714" sldId="317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586287714" sldId="317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586287714" sldId="317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586287714" sldId="317"/>
            <ac:spMk id="4" creationId="{00000000-0000-0000-0000-000000000000}"/>
          </ac:spMkLst>
        </pc:spChg>
      </pc:sldChg>
      <pc:sldChg chg="addSp modSp mod modClrScheme chgLayout">
        <pc:chgData name="Hugo Kornelis" userId="6575f6931dc33de0" providerId="LiveId" clId="{BB2B7D12-E0B4-417D-B4DD-0BDFE5D6440A}" dt="2023-10-15T09:30:33.962" v="144" actId="166"/>
        <pc:sldMkLst>
          <pc:docMk/>
          <pc:sldMk cId="34583863" sldId="318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4583863" sldId="318"/>
            <ac:spMk id="2" creationId="{330DFDB7-9EA8-84F5-BE11-07F336200435}"/>
          </ac:spMkLst>
        </pc:spChg>
        <pc:spChg chg="add mod ord">
          <ac:chgData name="Hugo Kornelis" userId="6575f6931dc33de0" providerId="LiveId" clId="{BB2B7D12-E0B4-417D-B4DD-0BDFE5D6440A}" dt="2023-10-15T09:20:31.195" v="88" actId="700"/>
          <ac:spMkLst>
            <pc:docMk/>
            <pc:sldMk cId="34583863" sldId="318"/>
            <ac:spMk id="3" creationId="{B48D4A81-D90D-7478-19AC-26068CFA73FD}"/>
          </ac:spMkLst>
        </pc:spChg>
        <pc:spChg chg="mod ord">
          <ac:chgData name="Hugo Kornelis" userId="6575f6931dc33de0" providerId="LiveId" clId="{BB2B7D12-E0B4-417D-B4DD-0BDFE5D6440A}" dt="2023-10-15T09:30:33.962" v="144" actId="166"/>
          <ac:spMkLst>
            <pc:docMk/>
            <pc:sldMk cId="34583863" sldId="318"/>
            <ac:spMk id="5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1:37.474" v="93" actId="6549"/>
        <pc:sldMkLst>
          <pc:docMk/>
          <pc:sldMk cId="1064890857" sldId="319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064890857" sldId="319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064890857" sldId="319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1:37.474" v="93" actId="6549"/>
          <ac:spMkLst>
            <pc:docMk/>
            <pc:sldMk cId="1064890857" sldId="319"/>
            <ac:spMk id="4" creationId="{00000000-0000-0000-0000-000000000000}"/>
          </ac:spMkLst>
        </pc:spChg>
      </pc:sldChg>
      <pc:sldChg chg="addSp delSp modSp mod modClrScheme modAnim chgLayout">
        <pc:chgData name="Hugo Kornelis" userId="6575f6931dc33de0" providerId="LiveId" clId="{BB2B7D12-E0B4-417D-B4DD-0BDFE5D6440A}" dt="2023-10-15T09:27:55.331" v="143" actId="1076"/>
        <pc:sldMkLst>
          <pc:docMk/>
          <pc:sldMk cId="2487386891" sldId="320"/>
        </pc:sldMkLst>
        <pc:spChg chg="add del mod ord">
          <ac:chgData name="Hugo Kornelis" userId="6575f6931dc33de0" providerId="LiveId" clId="{BB2B7D12-E0B4-417D-B4DD-0BDFE5D6440A}" dt="2023-10-15T09:26:23.783" v="130" actId="478"/>
          <ac:spMkLst>
            <pc:docMk/>
            <pc:sldMk cId="2487386891" sldId="320"/>
            <ac:spMk id="2" creationId="{C9906372-731D-178E-E7F1-ED98271A42B3}"/>
          </ac:spMkLst>
        </pc:spChg>
        <pc:spChg chg="mod ord">
          <ac:chgData name="Hugo Kornelis" userId="6575f6931dc33de0" providerId="LiveId" clId="{BB2B7D12-E0B4-417D-B4DD-0BDFE5D6440A}" dt="2023-10-15T09:27:30.311" v="138" actId="166"/>
          <ac:spMkLst>
            <pc:docMk/>
            <pc:sldMk cId="2487386891" sldId="320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487386891" sldId="320"/>
            <ac:spMk id="4" creationId="{00000000-0000-0000-0000-000000000000}"/>
          </ac:spMkLst>
        </pc:spChg>
        <pc:picChg chg="mod">
          <ac:chgData name="Hugo Kornelis" userId="6575f6931dc33de0" providerId="LiveId" clId="{BB2B7D12-E0B4-417D-B4DD-0BDFE5D6440A}" dt="2023-10-15T09:27:55.331" v="143" actId="1076"/>
          <ac:picMkLst>
            <pc:docMk/>
            <pc:sldMk cId="2487386891" sldId="320"/>
            <ac:picMk id="1027" creationId="{00000000-0000-0000-0000-000000000000}"/>
          </ac:picMkLst>
        </pc:picChg>
      </pc:sldChg>
      <pc:sldChg chg="addSp 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3296659672" sldId="321"/>
        </pc:sldMkLst>
        <pc:spChg chg="add mod ord">
          <ac:chgData name="Hugo Kornelis" userId="6575f6931dc33de0" providerId="LiveId" clId="{BB2B7D12-E0B4-417D-B4DD-0BDFE5D6440A}" dt="2023-10-15T09:20:31.195" v="88" actId="700"/>
          <ac:spMkLst>
            <pc:docMk/>
            <pc:sldMk cId="3296659672" sldId="321"/>
            <ac:spMk id="2" creationId="{1BC09951-2167-C516-0BCD-2D6B09349B63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296659672" sldId="321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296659672" sldId="321"/>
            <ac:spMk id="4" creationId="{00000000-0000-0000-0000-000000000000}"/>
          </ac:spMkLst>
        </pc:spChg>
      </pc:sldChg>
      <pc:sldChg chg="addSp delSp modSp mod modClrScheme modAnim chgLayout">
        <pc:chgData name="Hugo Kornelis" userId="6575f6931dc33de0" providerId="LiveId" clId="{BB2B7D12-E0B4-417D-B4DD-0BDFE5D6440A}" dt="2023-10-15T09:23:13.394" v="105"/>
        <pc:sldMkLst>
          <pc:docMk/>
          <pc:sldMk cId="2392156550" sldId="322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392156550" sldId="322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392156550" sldId="322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392156550" sldId="322"/>
            <ac:spMk id="4" creationId="{00000000-0000-0000-0000-000000000000}"/>
          </ac:spMkLst>
        </pc:spChg>
        <pc:spChg chg="add del mod">
          <ac:chgData name="Hugo Kornelis" userId="6575f6931dc33de0" providerId="LiveId" clId="{BB2B7D12-E0B4-417D-B4DD-0BDFE5D6440A}" dt="2023-10-15T09:22:59.667" v="104" actId="1076"/>
          <ac:spMkLst>
            <pc:docMk/>
            <pc:sldMk cId="2392156550" sldId="322"/>
            <ac:spMk id="7" creationId="{05CD8123-8B44-01D8-AA2D-DBD48B9C9579}"/>
          </ac:spMkLst>
        </pc:spChg>
      </pc:sldChg>
      <pc:sldChg chg="modSp del mod modClrScheme chgLayout">
        <pc:chgData name="Hugo Kornelis" userId="6575f6931dc33de0" providerId="LiveId" clId="{BB2B7D12-E0B4-417D-B4DD-0BDFE5D6440A}" dt="2023-10-15T09:23:28.640" v="106" actId="47"/>
        <pc:sldMkLst>
          <pc:docMk/>
          <pc:sldMk cId="1578313272" sldId="323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578313272" sldId="323"/>
            <ac:spMk id="4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578313272" sldId="323"/>
            <ac:spMk id="5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3:37.017" v="108" actId="27636"/>
        <pc:sldMkLst>
          <pc:docMk/>
          <pc:sldMk cId="2816410462" sldId="324"/>
        </pc:sldMkLst>
        <pc:spChg chg="mod ord">
          <ac:chgData name="Hugo Kornelis" userId="6575f6931dc33de0" providerId="LiveId" clId="{BB2B7D12-E0B4-417D-B4DD-0BDFE5D6440A}" dt="2023-10-15T09:23:37.017" v="108" actId="27636"/>
          <ac:spMkLst>
            <pc:docMk/>
            <pc:sldMk cId="2816410462" sldId="324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816410462" sldId="324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816410462" sldId="324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309885982" sldId="325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09885982" sldId="325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09885982" sldId="325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09885982" sldId="325"/>
            <ac:spMk id="4" creationId="{00000000-0000-0000-0000-000000000000}"/>
          </ac:spMkLst>
        </pc:spChg>
      </pc:sldChg>
      <pc:sldChg chg="addSp modSp mod modClrScheme modAnim chgLayout">
        <pc:chgData name="Hugo Kornelis" userId="6575f6931dc33de0" providerId="LiveId" clId="{BB2B7D12-E0B4-417D-B4DD-0BDFE5D6440A}" dt="2023-10-15T09:23:48.230" v="109"/>
        <pc:sldMkLst>
          <pc:docMk/>
          <pc:sldMk cId="3846009781" sldId="326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846009781" sldId="326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846009781" sldId="326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846009781" sldId="326"/>
            <ac:spMk id="4" creationId="{00000000-0000-0000-0000-000000000000}"/>
          </ac:spMkLst>
        </pc:spChg>
        <pc:spChg chg="add mod">
          <ac:chgData name="Hugo Kornelis" userId="6575f6931dc33de0" providerId="LiveId" clId="{BB2B7D12-E0B4-417D-B4DD-0BDFE5D6440A}" dt="2023-10-15T09:23:48.230" v="109"/>
          <ac:spMkLst>
            <pc:docMk/>
            <pc:sldMk cId="3846009781" sldId="326"/>
            <ac:spMk id="6" creationId="{B2D90162-1064-A9D3-8261-A5055D604ED2}"/>
          </ac:spMkLst>
        </pc:spChg>
      </pc:sldChg>
      <pc:sldChg chg="modSp del mod modClrScheme chgLayout">
        <pc:chgData name="Hugo Kornelis" userId="6575f6931dc33de0" providerId="LiveId" clId="{BB2B7D12-E0B4-417D-B4DD-0BDFE5D6440A}" dt="2023-10-15T09:23:51.182" v="110" actId="47"/>
        <pc:sldMkLst>
          <pc:docMk/>
          <pc:sldMk cId="547641882" sldId="327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547641882" sldId="327"/>
            <ac:spMk id="4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547641882" sldId="327"/>
            <ac:spMk id="5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4164881942" sldId="328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164881942" sldId="328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164881942" sldId="328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164881942" sldId="328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3887284565" sldId="329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887284565" sldId="329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887284565" sldId="329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887284565" sldId="329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1856920627" sldId="330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856920627" sldId="330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856920627" sldId="330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856920627" sldId="330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4:36.083" v="122" actId="1035"/>
        <pc:sldMkLst>
          <pc:docMk/>
          <pc:sldMk cId="4207924076" sldId="331"/>
        </pc:sldMkLst>
        <pc:spChg chg="mod ord">
          <ac:chgData name="Hugo Kornelis" userId="6575f6931dc33de0" providerId="LiveId" clId="{BB2B7D12-E0B4-417D-B4DD-0BDFE5D6440A}" dt="2023-10-15T09:20:31.274" v="91" actId="27636"/>
          <ac:spMkLst>
            <pc:docMk/>
            <pc:sldMk cId="4207924076" sldId="331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207924076" sldId="331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207924076" sldId="331"/>
            <ac:spMk id="4" creationId="{00000000-0000-0000-0000-000000000000}"/>
          </ac:spMkLst>
        </pc:spChg>
        <pc:spChg chg="mod">
          <ac:chgData name="Hugo Kornelis" userId="6575f6931dc33de0" providerId="LiveId" clId="{BB2B7D12-E0B4-417D-B4DD-0BDFE5D6440A}" dt="2023-10-15T09:24:36.083" v="122" actId="1035"/>
          <ac:spMkLst>
            <pc:docMk/>
            <pc:sldMk cId="4207924076" sldId="331"/>
            <ac:spMk id="5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18694270" sldId="332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8694270" sldId="332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8694270" sldId="332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18694270" sldId="332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2902189617" sldId="333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902189617" sldId="333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902189617" sldId="333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902189617" sldId="333"/>
            <ac:spMk id="4" creationId="{00000000-0000-0000-0000-000000000000}"/>
          </ac:spMkLst>
        </pc:spChg>
      </pc:sldChg>
      <pc:sldChg chg="addSp modSp mod modClrScheme modAnim chgLayout">
        <pc:chgData name="Hugo Kornelis" userId="6575f6931dc33de0" providerId="LiveId" clId="{BB2B7D12-E0B4-417D-B4DD-0BDFE5D6440A}" dt="2023-10-15T09:25:01.671" v="123"/>
        <pc:sldMkLst>
          <pc:docMk/>
          <pc:sldMk cId="290302991" sldId="334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90302991" sldId="334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90302991" sldId="334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90302991" sldId="334"/>
            <ac:spMk id="4" creationId="{00000000-0000-0000-0000-000000000000}"/>
          </ac:spMkLst>
        </pc:spChg>
        <pc:spChg chg="add mod">
          <ac:chgData name="Hugo Kornelis" userId="6575f6931dc33de0" providerId="LiveId" clId="{BB2B7D12-E0B4-417D-B4DD-0BDFE5D6440A}" dt="2023-10-15T09:25:01.671" v="123"/>
          <ac:spMkLst>
            <pc:docMk/>
            <pc:sldMk cId="290302991" sldId="334"/>
            <ac:spMk id="6" creationId="{F1DAC416-1DA7-5D47-A410-3659B2160AE4}"/>
          </ac:spMkLst>
        </pc:spChg>
      </pc:sldChg>
      <pc:sldChg chg="modSp add del">
        <pc:chgData name="Hugo Kornelis" userId="6575f6931dc33de0" providerId="LiveId" clId="{BB2B7D12-E0B4-417D-B4DD-0BDFE5D6440A}" dt="2023-10-15T09:17:24.263" v="2"/>
        <pc:sldMkLst>
          <pc:docMk/>
          <pc:sldMk cId="866618037" sldId="338"/>
        </pc:sldMkLst>
        <pc:spChg chg="mod">
          <ac:chgData name="Hugo Kornelis" userId="6575f6931dc33de0" providerId="LiveId" clId="{BB2B7D12-E0B4-417D-B4DD-0BDFE5D6440A}" dt="2023-10-15T09:17:19.679" v="0"/>
          <ac:spMkLst>
            <pc:docMk/>
            <pc:sldMk cId="866618037" sldId="338"/>
            <ac:spMk id="4" creationId="{FDC8D61F-560D-4565-B5E9-2ACF327FF41E}"/>
          </ac:spMkLst>
        </pc:spChg>
        <pc:spChg chg="mod">
          <ac:chgData name="Hugo Kornelis" userId="6575f6931dc33de0" providerId="LiveId" clId="{BB2B7D12-E0B4-417D-B4DD-0BDFE5D6440A}" dt="2023-10-15T09:17:19.679" v="0"/>
          <ac:spMkLst>
            <pc:docMk/>
            <pc:sldMk cId="866618037" sldId="338"/>
            <ac:spMk id="6" creationId="{F516F5CE-6331-4524-9837-7557DC682CE9}"/>
          </ac:spMkLst>
        </pc:spChg>
      </pc:sldChg>
      <pc:sldChg chg="modSp del mod modClrScheme chgLayout">
        <pc:chgData name="Hugo Kornelis" userId="6575f6931dc33de0" providerId="LiveId" clId="{BB2B7D12-E0B4-417D-B4DD-0BDFE5D6440A}" dt="2023-10-15T09:25:03.691" v="124" actId="47"/>
        <pc:sldMkLst>
          <pc:docMk/>
          <pc:sldMk cId="900932360" sldId="339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900932360" sldId="339"/>
            <ac:spMk id="4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900932360" sldId="339"/>
            <ac:spMk id="5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4230284847" sldId="340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230284847" sldId="340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230284847" sldId="340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230284847" sldId="340"/>
            <ac:spMk id="4" creationId="{00000000-0000-0000-0000-000000000000}"/>
          </ac:spMkLst>
        </pc:spChg>
      </pc:sldChg>
      <pc:sldChg chg="modSp mod modClrScheme chgLayout">
        <pc:chgData name="Hugo Kornelis" userId="6575f6931dc33de0" providerId="LiveId" clId="{BB2B7D12-E0B4-417D-B4DD-0BDFE5D6440A}" dt="2023-10-15T09:20:31.195" v="88" actId="700"/>
        <pc:sldMkLst>
          <pc:docMk/>
          <pc:sldMk cId="2844449915" sldId="341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844449915" sldId="341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844449915" sldId="341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2844449915" sldId="341"/>
            <ac:spMk id="4" creationId="{00000000-0000-0000-0000-000000000000}"/>
          </ac:spMkLst>
        </pc:spChg>
      </pc:sldChg>
      <pc:sldChg chg="addSp modSp mod modClrScheme modAnim chgLayout">
        <pc:chgData name="Hugo Kornelis" userId="6575f6931dc33de0" providerId="LiveId" clId="{BB2B7D12-E0B4-417D-B4DD-0BDFE5D6440A}" dt="2023-10-15T09:25:20.573" v="125"/>
        <pc:sldMkLst>
          <pc:docMk/>
          <pc:sldMk cId="996817377" sldId="342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996817377" sldId="342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996817377" sldId="342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996817377" sldId="342"/>
            <ac:spMk id="4" creationId="{00000000-0000-0000-0000-000000000000}"/>
          </ac:spMkLst>
        </pc:spChg>
        <pc:spChg chg="add mod">
          <ac:chgData name="Hugo Kornelis" userId="6575f6931dc33de0" providerId="LiveId" clId="{BB2B7D12-E0B4-417D-B4DD-0BDFE5D6440A}" dt="2023-10-15T09:25:20.573" v="125"/>
          <ac:spMkLst>
            <pc:docMk/>
            <pc:sldMk cId="996817377" sldId="342"/>
            <ac:spMk id="6" creationId="{181EC06C-8B27-5EB6-13AC-9706CE675253}"/>
          </ac:spMkLst>
        </pc:spChg>
      </pc:sldChg>
      <pc:sldChg chg="modSp del mod modClrScheme chgLayout">
        <pc:chgData name="Hugo Kornelis" userId="6575f6931dc33de0" providerId="LiveId" clId="{BB2B7D12-E0B4-417D-B4DD-0BDFE5D6440A}" dt="2023-10-15T09:25:23.677" v="126" actId="47"/>
        <pc:sldMkLst>
          <pc:docMk/>
          <pc:sldMk cId="4139534675" sldId="343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139534675" sldId="343"/>
            <ac:spMk id="4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4139534675" sldId="343"/>
            <ac:spMk id="5" creationId="{00000000-0000-0000-0000-000000000000}"/>
          </ac:spMkLst>
        </pc:spChg>
      </pc:sldChg>
      <pc:sldChg chg="addSp modSp mod modClrScheme modAnim chgLayout">
        <pc:chgData name="Hugo Kornelis" userId="6575f6931dc33de0" providerId="LiveId" clId="{BB2B7D12-E0B4-417D-B4DD-0BDFE5D6440A}" dt="2023-10-15T09:25:28.837" v="127"/>
        <pc:sldMkLst>
          <pc:docMk/>
          <pc:sldMk cId="3933670665" sldId="344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933670665" sldId="344"/>
            <ac:spMk id="2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933670665" sldId="344"/>
            <ac:spMk id="3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933670665" sldId="344"/>
            <ac:spMk id="4" creationId="{00000000-0000-0000-0000-000000000000}"/>
          </ac:spMkLst>
        </pc:spChg>
        <pc:spChg chg="add mod">
          <ac:chgData name="Hugo Kornelis" userId="6575f6931dc33de0" providerId="LiveId" clId="{BB2B7D12-E0B4-417D-B4DD-0BDFE5D6440A}" dt="2023-10-15T09:25:28.837" v="127"/>
          <ac:spMkLst>
            <pc:docMk/>
            <pc:sldMk cId="3933670665" sldId="344"/>
            <ac:spMk id="6" creationId="{F7C7C88D-6C3A-D0E6-7956-D08442B61078}"/>
          </ac:spMkLst>
        </pc:spChg>
      </pc:sldChg>
      <pc:sldChg chg="addSp delSp modSp del mod modClrScheme chgLayout">
        <pc:chgData name="Hugo Kornelis" userId="6575f6931dc33de0" providerId="LiveId" clId="{BB2B7D12-E0B4-417D-B4DD-0BDFE5D6440A}" dt="2023-10-15T09:25:31.840" v="128" actId="47"/>
        <pc:sldMkLst>
          <pc:docMk/>
          <pc:sldMk cId="3368265665" sldId="345"/>
        </pc:sldMkLst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368265665" sldId="345"/>
            <ac:spMk id="4" creationId="{00000000-0000-0000-0000-000000000000}"/>
          </ac:spMkLst>
        </pc:spChg>
        <pc:spChg chg="mod ord">
          <ac:chgData name="Hugo Kornelis" userId="6575f6931dc33de0" providerId="LiveId" clId="{BB2B7D12-E0B4-417D-B4DD-0BDFE5D6440A}" dt="2023-10-15T09:20:31.195" v="88" actId="700"/>
          <ac:spMkLst>
            <pc:docMk/>
            <pc:sldMk cId="3368265665" sldId="345"/>
            <ac:spMk id="5" creationId="{00000000-0000-0000-0000-000000000000}"/>
          </ac:spMkLst>
        </pc:spChg>
        <pc:picChg chg="add del">
          <ac:chgData name="Hugo Kornelis" userId="6575f6931dc33de0" providerId="LiveId" clId="{BB2B7D12-E0B4-417D-B4DD-0BDFE5D6440A}" dt="2023-10-15T09:19:33.836" v="80"/>
          <ac:picMkLst>
            <pc:docMk/>
            <pc:sldMk cId="3368265665" sldId="345"/>
            <ac:picMk id="2" creationId="{4A65D736-F070-FB7B-EAFD-8B6539AF18AE}"/>
          </ac:picMkLst>
        </pc:picChg>
        <pc:picChg chg="add del">
          <ac:chgData name="Hugo Kornelis" userId="6575f6931dc33de0" providerId="LiveId" clId="{BB2B7D12-E0B4-417D-B4DD-0BDFE5D6440A}" dt="2023-10-15T09:19:38.252" v="84"/>
          <ac:picMkLst>
            <pc:docMk/>
            <pc:sldMk cId="3368265665" sldId="345"/>
            <ac:picMk id="3" creationId="{00962148-B443-83B4-7D92-8D18FE2C1A9C}"/>
          </ac:picMkLst>
        </pc:picChg>
      </pc:sldChg>
      <pc:sldChg chg="add del">
        <pc:chgData name="Hugo Kornelis" userId="6575f6931dc33de0" providerId="LiveId" clId="{BB2B7D12-E0B4-417D-B4DD-0BDFE5D6440A}" dt="2023-10-15T09:19:27.604" v="76" actId="47"/>
        <pc:sldMkLst>
          <pc:docMk/>
          <pc:sldMk cId="302710702" sldId="346"/>
        </pc:sldMkLst>
      </pc:sldChg>
      <pc:sldChg chg="add del">
        <pc:chgData name="Hugo Kornelis" userId="6575f6931dc33de0" providerId="LiveId" clId="{BB2B7D12-E0B4-417D-B4DD-0BDFE5D6440A}" dt="2023-10-15T09:19:27.604" v="76" actId="47"/>
        <pc:sldMkLst>
          <pc:docMk/>
          <pc:sldMk cId="2496006314" sldId="347"/>
        </pc:sldMkLst>
      </pc:sldChg>
      <pc:sldChg chg="del">
        <pc:chgData name="Hugo Kornelis" userId="6575f6931dc33de0" providerId="LiveId" clId="{BB2B7D12-E0B4-417D-B4DD-0BDFE5D6440A}" dt="2023-10-15T09:17:59.056" v="64" actId="47"/>
        <pc:sldMkLst>
          <pc:docMk/>
          <pc:sldMk cId="934739775" sldId="348"/>
        </pc:sldMkLst>
      </pc:sldChg>
      <pc:sldChg chg="del">
        <pc:chgData name="Hugo Kornelis" userId="6575f6931dc33de0" providerId="LiveId" clId="{BB2B7D12-E0B4-417D-B4DD-0BDFE5D6440A}" dt="2023-10-15T09:18:08.620" v="65" actId="47"/>
        <pc:sldMkLst>
          <pc:docMk/>
          <pc:sldMk cId="2186722470" sldId="349"/>
        </pc:sldMkLst>
      </pc:sldChg>
      <pc:sldChg chg="del">
        <pc:chgData name="Hugo Kornelis" userId="6575f6931dc33de0" providerId="LiveId" clId="{BB2B7D12-E0B4-417D-B4DD-0BDFE5D6440A}" dt="2023-10-15T09:18:59.836" v="69" actId="47"/>
        <pc:sldMkLst>
          <pc:docMk/>
          <pc:sldMk cId="2423966230" sldId="350"/>
        </pc:sldMkLst>
      </pc:sldChg>
      <pc:sldChg chg="del">
        <pc:chgData name="Hugo Kornelis" userId="6575f6931dc33de0" providerId="LiveId" clId="{BB2B7D12-E0B4-417D-B4DD-0BDFE5D6440A}" dt="2023-10-15T09:19:05.485" v="70" actId="47"/>
        <pc:sldMkLst>
          <pc:docMk/>
          <pc:sldMk cId="1130747365" sldId="351"/>
        </pc:sldMkLst>
      </pc:sldChg>
      <pc:sldChg chg="del">
        <pc:chgData name="Hugo Kornelis" userId="6575f6931dc33de0" providerId="LiveId" clId="{BB2B7D12-E0B4-417D-B4DD-0BDFE5D6440A}" dt="2023-10-15T09:19:07.568" v="71" actId="47"/>
        <pc:sldMkLst>
          <pc:docMk/>
          <pc:sldMk cId="120548445" sldId="352"/>
        </pc:sldMkLst>
      </pc:sldChg>
      <pc:sldChg chg="add del">
        <pc:chgData name="Hugo Kornelis" userId="6575f6931dc33de0" providerId="LiveId" clId="{BB2B7D12-E0B4-417D-B4DD-0BDFE5D6440A}" dt="2023-10-15T09:19:43.723" v="87"/>
        <pc:sldMkLst>
          <pc:docMk/>
          <pc:sldMk cId="908643250" sldId="431"/>
        </pc:sldMkLst>
      </pc:sldChg>
      <pc:sldChg chg="modSp add del mod">
        <pc:chgData name="Hugo Kornelis" userId="6575f6931dc33de0" providerId="LiveId" clId="{BB2B7D12-E0B4-417D-B4DD-0BDFE5D6440A}" dt="2023-10-15T09:17:52.588" v="63" actId="404"/>
        <pc:sldMkLst>
          <pc:docMk/>
          <pc:sldMk cId="1181841725" sldId="432"/>
        </pc:sldMkLst>
        <pc:spChg chg="mod">
          <ac:chgData name="Hugo Kornelis" userId="6575f6931dc33de0" providerId="LiveId" clId="{BB2B7D12-E0B4-417D-B4DD-0BDFE5D6440A}" dt="2023-10-15T09:17:52.588" v="63" actId="404"/>
          <ac:spMkLst>
            <pc:docMk/>
            <pc:sldMk cId="1181841725" sldId="432"/>
            <ac:spMk id="2" creationId="{C85D72FC-0E59-4DC6-98A0-5E87DBCF4630}"/>
          </ac:spMkLst>
        </pc:spChg>
      </pc:sldChg>
      <pc:sldChg chg="modSp add del">
        <pc:chgData name="Hugo Kornelis" userId="6575f6931dc33de0" providerId="LiveId" clId="{BB2B7D12-E0B4-417D-B4DD-0BDFE5D6440A}" dt="2023-10-15T09:17:24.263" v="2"/>
        <pc:sldMkLst>
          <pc:docMk/>
          <pc:sldMk cId="2740046715" sldId="479"/>
        </pc:sldMkLst>
        <pc:spChg chg="mod">
          <ac:chgData name="Hugo Kornelis" userId="6575f6931dc33de0" providerId="LiveId" clId="{BB2B7D12-E0B4-417D-B4DD-0BDFE5D6440A}" dt="2023-10-15T09:17:19.679" v="0"/>
          <ac:spMkLst>
            <pc:docMk/>
            <pc:sldMk cId="2740046715" sldId="479"/>
            <ac:spMk id="4" creationId="{A3ECCC20-1C78-44A0-9459-122BE3007E50}"/>
          </ac:spMkLst>
        </pc:spChg>
        <pc:spChg chg="mod">
          <ac:chgData name="Hugo Kornelis" userId="6575f6931dc33de0" providerId="LiveId" clId="{BB2B7D12-E0B4-417D-B4DD-0BDFE5D6440A}" dt="2023-10-15T09:17:19.679" v="0"/>
          <ac:spMkLst>
            <pc:docMk/>
            <pc:sldMk cId="2740046715" sldId="479"/>
            <ac:spMk id="6" creationId="{F516F5CE-6331-4524-9837-7557DC682CE9}"/>
          </ac:spMkLst>
        </pc:spChg>
      </pc:sldChg>
      <pc:sldChg chg="modSp add del">
        <pc:chgData name="Hugo Kornelis" userId="6575f6931dc33de0" providerId="LiveId" clId="{BB2B7D12-E0B4-417D-B4DD-0BDFE5D6440A}" dt="2023-10-15T09:17:24.263" v="2"/>
        <pc:sldMkLst>
          <pc:docMk/>
          <pc:sldMk cId="1278434480" sldId="480"/>
        </pc:sldMkLst>
        <pc:spChg chg="mod">
          <ac:chgData name="Hugo Kornelis" userId="6575f6931dc33de0" providerId="LiveId" clId="{BB2B7D12-E0B4-417D-B4DD-0BDFE5D6440A}" dt="2023-10-15T09:17:19.679" v="0"/>
          <ac:spMkLst>
            <pc:docMk/>
            <pc:sldMk cId="1278434480" sldId="480"/>
            <ac:spMk id="4" creationId="{65380E49-EFD9-4E7A-926C-2EFA159828FC}"/>
          </ac:spMkLst>
        </pc:spChg>
        <pc:spChg chg="mod">
          <ac:chgData name="Hugo Kornelis" userId="6575f6931dc33de0" providerId="LiveId" clId="{BB2B7D12-E0B4-417D-B4DD-0BDFE5D6440A}" dt="2023-10-15T09:17:19.679" v="0"/>
          <ac:spMkLst>
            <pc:docMk/>
            <pc:sldMk cId="1278434480" sldId="480"/>
            <ac:spMk id="6" creationId="{F516F5CE-6331-4524-9837-7557DC682CE9}"/>
          </ac:spMkLst>
        </pc:spChg>
      </pc:sldChg>
      <pc:sldChg chg="modSp add del">
        <pc:chgData name="Hugo Kornelis" userId="6575f6931dc33de0" providerId="LiveId" clId="{BB2B7D12-E0B4-417D-B4DD-0BDFE5D6440A}" dt="2023-10-15T09:17:24.263" v="2"/>
        <pc:sldMkLst>
          <pc:docMk/>
          <pc:sldMk cId="2654703848" sldId="481"/>
        </pc:sldMkLst>
        <pc:spChg chg="mod">
          <ac:chgData name="Hugo Kornelis" userId="6575f6931dc33de0" providerId="LiveId" clId="{BB2B7D12-E0B4-417D-B4DD-0BDFE5D6440A}" dt="2023-10-15T09:17:19.679" v="0"/>
          <ac:spMkLst>
            <pc:docMk/>
            <pc:sldMk cId="2654703848" sldId="481"/>
            <ac:spMk id="4" creationId="{31410808-12B0-469B-B005-FAB898F111AB}"/>
          </ac:spMkLst>
        </pc:spChg>
        <pc:spChg chg="mod">
          <ac:chgData name="Hugo Kornelis" userId="6575f6931dc33de0" providerId="LiveId" clId="{BB2B7D12-E0B4-417D-B4DD-0BDFE5D6440A}" dt="2023-10-15T09:17:19.679" v="0"/>
          <ac:spMkLst>
            <pc:docMk/>
            <pc:sldMk cId="2654703848" sldId="481"/>
            <ac:spMk id="6" creationId="{F516F5CE-6331-4524-9837-7557DC682CE9}"/>
          </ac:spMkLst>
        </pc:spChg>
      </pc:sldChg>
      <pc:sldMasterChg chg="del delSldLayout">
        <pc:chgData name="Hugo Kornelis" userId="6575f6931dc33de0" providerId="LiveId" clId="{BB2B7D12-E0B4-417D-B4DD-0BDFE5D6440A}" dt="2023-10-15T09:20:31.195" v="88" actId="700"/>
        <pc:sldMasterMkLst>
          <pc:docMk/>
          <pc:sldMasterMk cId="4065379441" sldId="2147483648"/>
        </pc:sldMasterMkLst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3105975916" sldId="2147483649"/>
          </pc:sldLayoutMkLst>
        </pc:sldLayoutChg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3987470024" sldId="2147483650"/>
          </pc:sldLayoutMkLst>
        </pc:sldLayoutChg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1551136647" sldId="2147483652"/>
          </pc:sldLayoutMkLst>
        </pc:sldLayoutChg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1890184151" sldId="2147483654"/>
          </pc:sldLayoutMkLst>
        </pc:sldLayoutChg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1615909937" sldId="2147483656"/>
          </pc:sldLayoutMkLst>
        </pc:sldLayoutChg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1964499606" sldId="2147483657"/>
          </pc:sldLayoutMkLst>
        </pc:sldLayoutChg>
        <pc:sldLayoutChg chg="del">
          <pc:chgData name="Hugo Kornelis" userId="6575f6931dc33de0" providerId="LiveId" clId="{BB2B7D12-E0B4-417D-B4DD-0BDFE5D6440A}" dt="2023-10-15T09:20:31.195" v="88" actId="700"/>
          <pc:sldLayoutMkLst>
            <pc:docMk/>
            <pc:sldMasterMk cId="4065379441" sldId="2147483648"/>
            <pc:sldLayoutMk cId="1834418415" sldId="2147483659"/>
          </pc:sldLayoutMkLst>
        </pc:sldLayoutChg>
      </pc:sldMasterChg>
      <pc:sldMasterChg chg="del delSldLayout">
        <pc:chgData name="Hugo Kornelis" userId="6575f6931dc33de0" providerId="LiveId" clId="{BB2B7D12-E0B4-417D-B4DD-0BDFE5D6440A}" dt="2023-10-15T09:18:08.620" v="65" actId="47"/>
        <pc:sldMasterMkLst>
          <pc:docMk/>
          <pc:sldMasterMk cId="1910060524" sldId="2147483660"/>
        </pc:sldMasterMkLst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3380351795" sldId="2147483661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3678185160" sldId="2147483662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22695055" sldId="2147483663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1949943606" sldId="2147483664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2242573359" sldId="2147483665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3725353198" sldId="2147483666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973474951" sldId="2147483667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212110971" sldId="2147483668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1005392844" sldId="2147483669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87682539" sldId="2147483670"/>
          </pc:sldLayoutMkLst>
        </pc:sldLayoutChg>
        <pc:sldLayoutChg chg="del">
          <pc:chgData name="Hugo Kornelis" userId="6575f6931dc33de0" providerId="LiveId" clId="{BB2B7D12-E0B4-417D-B4DD-0BDFE5D6440A}" dt="2023-10-15T09:18:08.620" v="65" actId="47"/>
          <pc:sldLayoutMkLst>
            <pc:docMk/>
            <pc:sldMasterMk cId="1910060524" sldId="2147483660"/>
            <pc:sldLayoutMk cId="987059329" sldId="2147483671"/>
          </pc:sldLayoutMkLst>
        </pc:sldLayoutChg>
      </pc:sldMasterChg>
      <pc:sldMasterChg chg="del delSldLayout">
        <pc:chgData name="Hugo Kornelis" userId="6575f6931dc33de0" providerId="LiveId" clId="{BB2B7D12-E0B4-417D-B4DD-0BDFE5D6440A}" dt="2023-10-15T09:19:07.568" v="71" actId="47"/>
        <pc:sldMasterMkLst>
          <pc:docMk/>
          <pc:sldMasterMk cId="1558615408" sldId="2147483672"/>
        </pc:sldMasterMkLst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2992093104" sldId="2147483673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2580585055" sldId="2147483674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334767628" sldId="2147483675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348604907" sldId="2147483676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514925964" sldId="2147483677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3799547030" sldId="2147483678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11955722" sldId="2147483679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4198843426" sldId="2147483680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1085834711" sldId="2147483681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2672377350" sldId="2147483682"/>
          </pc:sldLayoutMkLst>
        </pc:sldLayoutChg>
        <pc:sldLayoutChg chg="del">
          <pc:chgData name="Hugo Kornelis" userId="6575f6931dc33de0" providerId="LiveId" clId="{BB2B7D12-E0B4-417D-B4DD-0BDFE5D6440A}" dt="2023-10-15T09:19:07.568" v="71" actId="47"/>
          <pc:sldLayoutMkLst>
            <pc:docMk/>
            <pc:sldMasterMk cId="1558615408" sldId="2147483672"/>
            <pc:sldLayoutMk cId="254409283" sldId="214748368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4F17F-797E-F743-99C7-34FA65335D3C}" type="datetimeFigureOut">
              <a:rPr lang="en-US" smtClean="0"/>
              <a:t>9/29/2024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E63A2-433C-2447-B893-859ADBD6016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22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353FC-0869-45D3-95AF-CC29198471C2}" type="datetimeFigureOut">
              <a:rPr lang="en-US" smtClean="0"/>
              <a:t>9/29/2024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65AC4-17B0-4E19-8496-B264E70A18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3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2B115C-4539-45DE-8D6A-B2F706B753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568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	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B115C-4539-45DE-8D6A-B2F706B753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66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577850"/>
            <a:ext cx="8086725" cy="25146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600" spc="-9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3155157"/>
            <a:ext cx="6921151" cy="123444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February 27, 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6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521494"/>
            <a:ext cx="1971675" cy="360045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535782"/>
            <a:ext cx="5800725" cy="4050506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7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Klik om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Klikken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February 27,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9840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575564"/>
            <a:ext cx="8085582" cy="2516886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 b="0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3153157"/>
            <a:ext cx="6919722" cy="12344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7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498601"/>
            <a:ext cx="3497580" cy="282549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498" y="1498601"/>
            <a:ext cx="3497580" cy="282549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24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1530350"/>
            <a:ext cx="3497580" cy="542550"/>
          </a:xfrm>
        </p:spPr>
        <p:txBody>
          <a:bodyPr anchor="ctr">
            <a:normAutofit/>
          </a:bodyPr>
          <a:lstStyle>
            <a:lvl1pPr marL="0" indent="0">
              <a:buNone/>
              <a:defRPr sz="165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064813"/>
            <a:ext cx="3497580" cy="24003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6" y="1528826"/>
            <a:ext cx="3497580" cy="541782"/>
          </a:xfrm>
        </p:spPr>
        <p:txBody>
          <a:bodyPr anchor="ctr">
            <a:normAutofit/>
          </a:bodyPr>
          <a:lstStyle>
            <a:lvl1pPr marL="0" indent="0">
              <a:buNone/>
              <a:defRPr sz="165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6" y="2063243"/>
            <a:ext cx="3497580" cy="24003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20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59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91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406712"/>
            <a:ext cx="2537460" cy="144018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571500"/>
            <a:ext cx="4572000" cy="34290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1883860"/>
            <a:ext cx="2548890" cy="2345240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50">
                <a:solidFill>
                  <a:srgbClr val="262626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27,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8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4064001"/>
            <a:ext cx="8085582" cy="459962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998214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600"/>
              </a:spcBef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4432301"/>
            <a:ext cx="6922008" cy="40005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050">
                <a:solidFill>
                  <a:srgbClr val="262626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February 27, 2021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r>
              <a:rPr lang="en-US"/>
              <a:t>Approximate functions: how do they work? -  © Hugo Kornelis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F42404B-840B-4E83-BBDB-6C7857FB5F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69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374650"/>
            <a:ext cx="8079581" cy="1243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/>
              <a:t>Klik</a:t>
            </a:r>
            <a:r>
              <a:rPr lang="en-US" noProof="0" dirty="0"/>
              <a:t> om </a:t>
            </a:r>
            <a:r>
              <a:rPr lang="en-US" noProof="0" dirty="0" err="1"/>
              <a:t>stijl</a:t>
            </a:r>
            <a:r>
              <a:rPr lang="en-US" noProof="0" dirty="0"/>
              <a:t> </a:t>
            </a:r>
            <a:r>
              <a:rPr lang="en-US" noProof="0" dirty="0" err="1"/>
              <a:t>te</a:t>
            </a:r>
            <a:r>
              <a:rPr lang="en-US" noProof="0" dirty="0"/>
              <a:t> </a:t>
            </a:r>
            <a:r>
              <a:rPr lang="en-US" noProof="0" dirty="0" err="1"/>
              <a:t>bewerken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1508760"/>
            <a:ext cx="8065294" cy="2824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Klikken</a:t>
            </a:r>
            <a:r>
              <a:rPr lang="en-US" noProof="0" dirty="0"/>
              <a:t> om de </a:t>
            </a:r>
            <a:r>
              <a:rPr lang="en-US" noProof="0" dirty="0" err="1"/>
              <a:t>tekststijl</a:t>
            </a:r>
            <a:r>
              <a:rPr lang="en-US" noProof="0" dirty="0"/>
              <a:t> van het model </a:t>
            </a:r>
            <a:r>
              <a:rPr lang="en-US" noProof="0" dirty="0" err="1"/>
              <a:t>te</a:t>
            </a:r>
            <a:r>
              <a:rPr lang="en-US" noProof="0" dirty="0"/>
              <a:t> </a:t>
            </a:r>
            <a:r>
              <a:rPr lang="en-US" noProof="0" dirty="0" err="1"/>
              <a:t>bewerken</a:t>
            </a:r>
            <a:endParaRPr lang="en-US" noProof="0" dirty="0"/>
          </a:p>
          <a:p>
            <a:pPr lvl="1"/>
            <a:r>
              <a:rPr lang="en-US" noProof="0" dirty="0" err="1"/>
              <a:t>Tweede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2"/>
            <a:r>
              <a:rPr lang="en-US" noProof="0" dirty="0" err="1"/>
              <a:t>Derde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3"/>
            <a:r>
              <a:rPr lang="en-US" noProof="0" dirty="0" err="1"/>
              <a:t>Vierde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4"/>
            <a:r>
              <a:rPr lang="en-US" noProof="0" dirty="0" err="1"/>
              <a:t>Vijfde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41000" y="4916023"/>
            <a:ext cx="1462001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13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February 27,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4916023"/>
            <a:ext cx="3120391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3" b="0" i="1" cap="none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Approximate functions: how do they work? -  © Hugo Kornelis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93924" y="4916023"/>
            <a:ext cx="1078576" cy="17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713" smtClean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 dirty="0"/>
              <a:t>&lt;#&gt;</a:t>
            </a:r>
          </a:p>
        </p:txBody>
      </p:sp>
    </p:spTree>
    <p:extLst>
      <p:ext uri="{BB962C8B-B14F-4D97-AF65-F5344CB8AC3E}">
        <p14:creationId xmlns:p14="http://schemas.microsoft.com/office/powerpoint/2010/main" val="3366370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50" kern="1200" spc="-9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85000"/>
        </a:lnSpc>
        <a:spcBef>
          <a:spcPts val="975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60604" indent="-257175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11480" indent="-41148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800" i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17220" indent="-61722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22960" indent="-82296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i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0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05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20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35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5D72FC-0E59-4DC6-98A0-5E87DBCF46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/>
              <a:t>Approximate functions</a:t>
            </a:r>
            <a:br>
              <a:rPr lang="en-US" sz="6000" dirty="0"/>
            </a:br>
            <a:br>
              <a:rPr lang="en-US" sz="6000" dirty="0"/>
            </a:br>
            <a:r>
              <a:rPr lang="en-US" sz="3600" dirty="0"/>
              <a:t>How do they work?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EA2195B-14F6-4B4E-81FC-BBDC15C3F5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nl-NL" dirty="0"/>
          </a:p>
          <a:p>
            <a:r>
              <a:rPr lang="nl-NL" dirty="0"/>
              <a:t>Hugo Kornelis (he/</a:t>
            </a:r>
            <a:r>
              <a:rPr lang="nl-NL" dirty="0" err="1"/>
              <a:t>him</a:t>
            </a:r>
            <a:r>
              <a:rPr lang="nl-NL" dirty="0"/>
              <a:t>)</a:t>
            </a:r>
          </a:p>
          <a:p>
            <a:r>
              <a:rPr lang="nl-NL" dirty="0"/>
              <a:t>Database consultant</a:t>
            </a:r>
          </a:p>
        </p:txBody>
      </p:sp>
    </p:spTree>
    <p:extLst>
      <p:ext uri="{BB962C8B-B14F-4D97-AF65-F5344CB8AC3E}">
        <p14:creationId xmlns:p14="http://schemas.microsoft.com/office/powerpoint/2010/main" val="118184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APPROX_COUNT_DISTINCT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sz="2000" dirty="0" err="1"/>
              <a:t>HyperLogLog</a:t>
            </a:r>
            <a:r>
              <a:rPr lang="en-US" sz="2000" dirty="0"/>
              <a:t> algorithm (based on </a:t>
            </a:r>
            <a:r>
              <a:rPr lang="en-US" sz="2000" dirty="0" err="1"/>
              <a:t>Flajolet</a:t>
            </a:r>
            <a:r>
              <a:rPr lang="en-US" sz="2000" dirty="0"/>
              <a:t>-Martin algorithm)</a:t>
            </a:r>
          </a:p>
          <a:p>
            <a:pPr lvl="1"/>
            <a:r>
              <a:rPr lang="en-US" sz="2000" dirty="0" err="1"/>
              <a:t>Flajolet</a:t>
            </a:r>
            <a:r>
              <a:rPr lang="en-US" sz="2000" dirty="0"/>
              <a:t>-Martin:</a:t>
            </a:r>
          </a:p>
          <a:p>
            <a:pPr lvl="1"/>
            <a:r>
              <a:rPr lang="en-US" sz="2000" dirty="0"/>
              <a:t>Weaknesses of </a:t>
            </a:r>
            <a:r>
              <a:rPr lang="en-US" sz="2000" dirty="0" err="1"/>
              <a:t>Flajolet</a:t>
            </a:r>
            <a:r>
              <a:rPr lang="en-US" sz="2000" dirty="0"/>
              <a:t>-Martin</a:t>
            </a:r>
          </a:p>
          <a:p>
            <a:pPr lvl="1"/>
            <a:r>
              <a:rPr lang="en-US" sz="2000" dirty="0" err="1"/>
              <a:t>Flajolet</a:t>
            </a:r>
            <a:r>
              <a:rPr lang="en-US" sz="2000" dirty="0"/>
              <a:t>-Martin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err="1">
                <a:sym typeface="Wingdings" panose="05000000000000000000" pitchFamily="2" charset="2"/>
              </a:rPr>
              <a:t>HyperLog</a:t>
            </a:r>
            <a:r>
              <a:rPr lang="en-US" sz="2000" dirty="0">
                <a:sym typeface="Wingdings" panose="05000000000000000000" pitchFamily="2" charset="2"/>
              </a:rPr>
              <a:t>  </a:t>
            </a:r>
            <a:r>
              <a:rPr lang="en-US" sz="2000" dirty="0" err="1">
                <a:sym typeface="Wingdings" panose="05000000000000000000" pitchFamily="2" charset="2"/>
              </a:rPr>
              <a:t>HyperLogLog</a:t>
            </a:r>
            <a:endParaRPr lang="en-US" sz="2000" dirty="0">
              <a:sym typeface="Wingdings" panose="05000000000000000000" pitchFamily="2" charset="2"/>
            </a:endParaRPr>
          </a:p>
          <a:p>
            <a:pPr lvl="2"/>
            <a:r>
              <a:rPr lang="en-US" sz="1600" dirty="0"/>
              <a:t>Divides input in separate subsets (based on first bits in binary hash)</a:t>
            </a:r>
          </a:p>
          <a:p>
            <a:pPr lvl="2"/>
            <a:r>
              <a:rPr lang="en-US" sz="1600" dirty="0"/>
              <a:t>Computes </a:t>
            </a:r>
            <a:r>
              <a:rPr lang="en-US" sz="1600" dirty="0" err="1"/>
              <a:t>Flajolet</a:t>
            </a:r>
            <a:r>
              <a:rPr lang="en-US" sz="1600" dirty="0"/>
              <a:t>-Martin for each subset</a:t>
            </a:r>
          </a:p>
          <a:p>
            <a:pPr lvl="2"/>
            <a:r>
              <a:rPr lang="en-US" sz="1600" dirty="0"/>
              <a:t>Final result based on harmonic mean of the results per subset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3259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APPROX_COUNT_DISTINCT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sz="2000" dirty="0" err="1"/>
              <a:t>HyperLogLog</a:t>
            </a:r>
            <a:r>
              <a:rPr lang="en-US" sz="2000" dirty="0"/>
              <a:t> algorithm (based on </a:t>
            </a:r>
            <a:r>
              <a:rPr lang="en-US" sz="2000" dirty="0" err="1"/>
              <a:t>Flajolet</a:t>
            </a:r>
            <a:r>
              <a:rPr lang="en-US" sz="2000" dirty="0"/>
              <a:t>-Martin algorithm)</a:t>
            </a:r>
          </a:p>
          <a:p>
            <a:pPr lvl="1"/>
            <a:r>
              <a:rPr lang="en-US" sz="2000" dirty="0" err="1"/>
              <a:t>Flajolet</a:t>
            </a:r>
            <a:r>
              <a:rPr lang="en-US" sz="2000" dirty="0"/>
              <a:t>-Martin:</a:t>
            </a:r>
          </a:p>
          <a:p>
            <a:pPr lvl="1"/>
            <a:r>
              <a:rPr lang="en-US" sz="2000" dirty="0"/>
              <a:t>Weaknesses of </a:t>
            </a:r>
            <a:r>
              <a:rPr lang="en-US" sz="2000" dirty="0" err="1"/>
              <a:t>Flajolet</a:t>
            </a:r>
            <a:r>
              <a:rPr lang="en-US" sz="2000" dirty="0"/>
              <a:t>-Martin</a:t>
            </a:r>
          </a:p>
          <a:p>
            <a:pPr lvl="1"/>
            <a:r>
              <a:rPr lang="en-US" sz="2000" dirty="0" err="1"/>
              <a:t>Flajolet</a:t>
            </a:r>
            <a:r>
              <a:rPr lang="en-US" sz="2000" dirty="0"/>
              <a:t>-Martin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err="1">
                <a:sym typeface="Wingdings" panose="05000000000000000000" pitchFamily="2" charset="2"/>
              </a:rPr>
              <a:t>HyperLog</a:t>
            </a:r>
            <a:r>
              <a:rPr lang="en-US" sz="2000" dirty="0">
                <a:sym typeface="Wingdings" panose="05000000000000000000" pitchFamily="2" charset="2"/>
              </a:rPr>
              <a:t>  </a:t>
            </a:r>
            <a:r>
              <a:rPr lang="en-US" sz="2000" dirty="0" err="1">
                <a:sym typeface="Wingdings" panose="05000000000000000000" pitchFamily="2" charset="2"/>
              </a:rPr>
              <a:t>HyperLogLog</a:t>
            </a:r>
            <a:endParaRPr lang="en-US" sz="2000" dirty="0">
              <a:sym typeface="Wingdings" panose="05000000000000000000" pitchFamily="2" charset="2"/>
            </a:endParaRPr>
          </a:p>
          <a:p>
            <a:pPr lvl="1"/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/>
              <a:t>Error margin: within 2% for at least 97% of all use cases</a:t>
            </a:r>
          </a:p>
          <a:p>
            <a:pPr lvl="1"/>
            <a:r>
              <a:rPr lang="en-US" sz="2000" dirty="0"/>
              <a:t>(In other words: 3% chance to be more than 2% wrong)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11</a:t>
            </a:fld>
            <a:endParaRPr lang="en-US" noProof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06EFF46-C8E5-482F-7674-287EE5799B15}"/>
              </a:ext>
            </a:extLst>
          </p:cNvPr>
          <p:cNvSpPr txBox="1">
            <a:spLocks noChangeArrowheads="1"/>
          </p:cNvSpPr>
          <p:nvPr/>
        </p:nvSpPr>
        <p:spPr>
          <a:xfrm>
            <a:off x="1442435" y="821958"/>
            <a:ext cx="6259132" cy="3442282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45" indent="-194745" algn="ctr" defTabSz="514535">
              <a:buNone/>
            </a:pPr>
            <a:r>
              <a:rPr lang="en-US" sz="9600" dirty="0">
                <a:solidFill>
                  <a:srgbClr val="FF0000"/>
                </a:solidFill>
                <a:latin typeface="Calibri Light" panose="020F0302020204030204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45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nl-NL" dirty="0"/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B608752-3D0D-D997-F8D8-DBCAA8B2A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Percentile</a:t>
            </a:r>
            <a:r>
              <a:rPr lang="nl-NL" dirty="0"/>
              <a:t> </a:t>
            </a:r>
            <a:r>
              <a:rPr lang="nl-NL" dirty="0" err="1"/>
              <a:t>functions</a:t>
            </a:r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3A6DD5-194D-CF1E-1F30-FFB30AC4F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5CD8123-8B44-01D8-AA2D-DBD48B9C9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0018" y="1818812"/>
            <a:ext cx="6340789" cy="220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buFontTx/>
              <a:buNone/>
            </a:pPr>
            <a:r>
              <a:rPr lang="en-US" altLang="nl-NL" sz="120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92549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nl-NL" dirty="0"/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B608752-3D0D-D997-F8D8-DBCAA8B2A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Percentile</a:t>
            </a:r>
            <a:r>
              <a:rPr lang="nl-NL" dirty="0"/>
              <a:t> </a:t>
            </a:r>
            <a:r>
              <a:rPr lang="nl-NL" dirty="0" err="1"/>
              <a:t>functions</a:t>
            </a:r>
            <a:endParaRPr lang="nl-NL" dirty="0"/>
          </a:p>
          <a:p>
            <a:pPr lvl="1"/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3A6DD5-194D-CF1E-1F30-FFB30AC4F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36BBD8FC-22CC-30B8-1C85-6A03FA3F4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12438"/>
              </p:ext>
            </p:extLst>
          </p:nvPr>
        </p:nvGraphicFramePr>
        <p:xfrm>
          <a:off x="1281366" y="2157822"/>
          <a:ext cx="81413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84BD8F09-8B3A-4189-9E57-0A18DE1B3A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729032"/>
              </p:ext>
            </p:extLst>
          </p:nvPr>
        </p:nvGraphicFramePr>
        <p:xfrm>
          <a:off x="1281366" y="2157822"/>
          <a:ext cx="156851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3C9AA016-79D0-AB8C-8943-7E801B4E7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058838"/>
              </p:ext>
            </p:extLst>
          </p:nvPr>
        </p:nvGraphicFramePr>
        <p:xfrm>
          <a:off x="1281366" y="2157822"/>
          <a:ext cx="233261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45F2514F-BC05-378E-CF6D-148E0533B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404988"/>
              </p:ext>
            </p:extLst>
          </p:nvPr>
        </p:nvGraphicFramePr>
        <p:xfrm>
          <a:off x="1281366" y="2157822"/>
          <a:ext cx="321818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885571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CeilTarget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0C9E4D39-6F27-0744-E73B-94DEC164E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927513"/>
              </p:ext>
            </p:extLst>
          </p:nvPr>
        </p:nvGraphicFramePr>
        <p:xfrm>
          <a:off x="1281366" y="2157822"/>
          <a:ext cx="4164077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885571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945896">
                  <a:extLst>
                    <a:ext uri="{9D8B030D-6E8A-4147-A177-3AD203B41FA5}">
                      <a16:colId xmlns:a16="http://schemas.microsoft.com/office/drawing/2014/main" val="18200873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PartialSum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C8F63F9-E33A-7873-F178-2E79D13E7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582688"/>
              </p:ext>
            </p:extLst>
          </p:nvPr>
        </p:nvGraphicFramePr>
        <p:xfrm>
          <a:off x="1281366" y="2157822"/>
          <a:ext cx="508978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885571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945896">
                  <a:extLst>
                    <a:ext uri="{9D8B030D-6E8A-4147-A177-3AD203B41FA5}">
                      <a16:colId xmlns:a16="http://schemas.microsoft.com/office/drawing/2014/main" val="1820087372"/>
                    </a:ext>
                  </a:extLst>
                </a:gridCol>
                <a:gridCol w="925703">
                  <a:extLst>
                    <a:ext uri="{9D8B030D-6E8A-4147-A177-3AD203B41FA5}">
                      <a16:colId xmlns:a16="http://schemas.microsoft.com/office/drawing/2014/main" val="17329734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PartialSum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PercResult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 dirty="0"/>
                        <a:t>NULL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NULL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432.20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DE2F843C-F6D2-F13F-663B-8CD3DE14F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39483"/>
              </p:ext>
            </p:extLst>
          </p:nvPr>
        </p:nvGraphicFramePr>
        <p:xfrm>
          <a:off x="526986" y="2157822"/>
          <a:ext cx="76523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239">
                  <a:extLst>
                    <a:ext uri="{9D8B030D-6E8A-4147-A177-3AD203B41FA5}">
                      <a16:colId xmlns:a16="http://schemas.microsoft.com/office/drawing/2014/main" val="40376960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SalesPrs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724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570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09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263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751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245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150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264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12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45F2514F-BC05-378E-CF6D-148E0533B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071444"/>
              </p:ext>
            </p:extLst>
          </p:nvPr>
        </p:nvGraphicFramePr>
        <p:xfrm>
          <a:off x="1281366" y="2157822"/>
          <a:ext cx="326123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928624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TargetRow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nl-NL" dirty="0"/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B608752-3D0D-D997-F8D8-DBCAA8B2A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Percentile</a:t>
            </a:r>
            <a:r>
              <a:rPr lang="nl-NL" dirty="0"/>
              <a:t> </a:t>
            </a:r>
            <a:r>
              <a:rPr lang="nl-NL" dirty="0" err="1"/>
              <a:t>functions</a:t>
            </a:r>
            <a:endParaRPr lang="nl-NL" dirty="0"/>
          </a:p>
          <a:p>
            <a:pPr lvl="1"/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3A6DD5-194D-CF1E-1F30-FFB30AC4F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D81B1135-3EA0-6D0A-F235-B9D703D7B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227132"/>
              </p:ext>
            </p:extLst>
          </p:nvPr>
        </p:nvGraphicFramePr>
        <p:xfrm>
          <a:off x="1281366" y="2157822"/>
          <a:ext cx="450012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928624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670243">
                  <a:extLst>
                    <a:ext uri="{9D8B030D-6E8A-4147-A177-3AD203B41FA5}">
                      <a16:colId xmlns:a16="http://schemas.microsoft.com/office/drawing/2014/main" val="379094775"/>
                    </a:ext>
                  </a:extLst>
                </a:gridCol>
                <a:gridCol w="568643">
                  <a:extLst>
                    <a:ext uri="{9D8B030D-6E8A-4147-A177-3AD203B41FA5}">
                      <a16:colId xmlns:a16="http://schemas.microsoft.com/office/drawing/2014/main" val="11520383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TargetRow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Floor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C26604FA-9E56-99D3-4FEA-6F1A511E6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971006"/>
              </p:ext>
            </p:extLst>
          </p:nvPr>
        </p:nvGraphicFramePr>
        <p:xfrm>
          <a:off x="1281366" y="2157822"/>
          <a:ext cx="544601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928624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670243">
                  <a:extLst>
                    <a:ext uri="{9D8B030D-6E8A-4147-A177-3AD203B41FA5}">
                      <a16:colId xmlns:a16="http://schemas.microsoft.com/office/drawing/2014/main" val="379094775"/>
                    </a:ext>
                  </a:extLst>
                </a:gridCol>
                <a:gridCol w="568643">
                  <a:extLst>
                    <a:ext uri="{9D8B030D-6E8A-4147-A177-3AD203B41FA5}">
                      <a16:colId xmlns:a16="http://schemas.microsoft.com/office/drawing/2014/main" val="1152038390"/>
                    </a:ext>
                  </a:extLst>
                </a:gridCol>
                <a:gridCol w="945896">
                  <a:extLst>
                    <a:ext uri="{9D8B030D-6E8A-4147-A177-3AD203B41FA5}">
                      <a16:colId xmlns:a16="http://schemas.microsoft.com/office/drawing/2014/main" val="4061497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TargetRow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PartialSum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811E3286-8C53-C03F-78A5-5E911DD0B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32209"/>
              </p:ext>
            </p:extLst>
          </p:nvPr>
        </p:nvGraphicFramePr>
        <p:xfrm>
          <a:off x="1281366" y="2157822"/>
          <a:ext cx="544601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928624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670243">
                  <a:extLst>
                    <a:ext uri="{9D8B030D-6E8A-4147-A177-3AD203B41FA5}">
                      <a16:colId xmlns:a16="http://schemas.microsoft.com/office/drawing/2014/main" val="379094775"/>
                    </a:ext>
                  </a:extLst>
                </a:gridCol>
                <a:gridCol w="568643">
                  <a:extLst>
                    <a:ext uri="{9D8B030D-6E8A-4147-A177-3AD203B41FA5}">
                      <a16:colId xmlns:a16="http://schemas.microsoft.com/office/drawing/2014/main" val="1152038390"/>
                    </a:ext>
                  </a:extLst>
                </a:gridCol>
                <a:gridCol w="945896">
                  <a:extLst>
                    <a:ext uri="{9D8B030D-6E8A-4147-A177-3AD203B41FA5}">
                      <a16:colId xmlns:a16="http://schemas.microsoft.com/office/drawing/2014/main" val="4061497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TargetRow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PartialSum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94.54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6" name="Tabel 15">
            <a:extLst>
              <a:ext uri="{FF2B5EF4-FFF2-40B4-BE49-F238E27FC236}">
                <a16:creationId xmlns:a16="http://schemas.microsoft.com/office/drawing/2014/main" id="{C676B763-0EC4-CA93-E12E-8617721DF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006832"/>
              </p:ext>
            </p:extLst>
          </p:nvPr>
        </p:nvGraphicFramePr>
        <p:xfrm>
          <a:off x="1281366" y="2157822"/>
          <a:ext cx="544601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928624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670243">
                  <a:extLst>
                    <a:ext uri="{9D8B030D-6E8A-4147-A177-3AD203B41FA5}">
                      <a16:colId xmlns:a16="http://schemas.microsoft.com/office/drawing/2014/main" val="379094775"/>
                    </a:ext>
                  </a:extLst>
                </a:gridCol>
                <a:gridCol w="568643">
                  <a:extLst>
                    <a:ext uri="{9D8B030D-6E8A-4147-A177-3AD203B41FA5}">
                      <a16:colId xmlns:a16="http://schemas.microsoft.com/office/drawing/2014/main" val="1152038390"/>
                    </a:ext>
                  </a:extLst>
                </a:gridCol>
                <a:gridCol w="945896">
                  <a:extLst>
                    <a:ext uri="{9D8B030D-6E8A-4147-A177-3AD203B41FA5}">
                      <a16:colId xmlns:a16="http://schemas.microsoft.com/office/drawing/2014/main" val="4061497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TargetRow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PartialSum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94.54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259.32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17" name="Tabel 16">
            <a:extLst>
              <a:ext uri="{FF2B5EF4-FFF2-40B4-BE49-F238E27FC236}">
                <a16:creationId xmlns:a16="http://schemas.microsoft.com/office/drawing/2014/main" id="{818E8178-B153-4171-B691-630D9E345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23310"/>
              </p:ext>
            </p:extLst>
          </p:nvPr>
        </p:nvGraphicFramePr>
        <p:xfrm>
          <a:off x="1281366" y="2157822"/>
          <a:ext cx="637171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134">
                  <a:extLst>
                    <a:ext uri="{9D8B030D-6E8A-4147-A177-3AD203B41FA5}">
                      <a16:colId xmlns:a16="http://schemas.microsoft.com/office/drawing/2014/main" val="78008406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329835373"/>
                    </a:ext>
                  </a:extLst>
                </a:gridCol>
                <a:gridCol w="764096">
                  <a:extLst>
                    <a:ext uri="{9D8B030D-6E8A-4147-A177-3AD203B41FA5}">
                      <a16:colId xmlns:a16="http://schemas.microsoft.com/office/drawing/2014/main" val="3938587503"/>
                    </a:ext>
                  </a:extLst>
                </a:gridCol>
                <a:gridCol w="928624">
                  <a:extLst>
                    <a:ext uri="{9D8B030D-6E8A-4147-A177-3AD203B41FA5}">
                      <a16:colId xmlns:a16="http://schemas.microsoft.com/office/drawing/2014/main" val="1300866701"/>
                    </a:ext>
                  </a:extLst>
                </a:gridCol>
                <a:gridCol w="670243">
                  <a:extLst>
                    <a:ext uri="{9D8B030D-6E8A-4147-A177-3AD203B41FA5}">
                      <a16:colId xmlns:a16="http://schemas.microsoft.com/office/drawing/2014/main" val="379094775"/>
                    </a:ext>
                  </a:extLst>
                </a:gridCol>
                <a:gridCol w="568643">
                  <a:extLst>
                    <a:ext uri="{9D8B030D-6E8A-4147-A177-3AD203B41FA5}">
                      <a16:colId xmlns:a16="http://schemas.microsoft.com/office/drawing/2014/main" val="1152038390"/>
                    </a:ext>
                  </a:extLst>
                </a:gridCol>
                <a:gridCol w="945896">
                  <a:extLst>
                    <a:ext uri="{9D8B030D-6E8A-4147-A177-3AD203B41FA5}">
                      <a16:colId xmlns:a16="http://schemas.microsoft.com/office/drawing/2014/main" val="406149721"/>
                    </a:ext>
                  </a:extLst>
                </a:gridCol>
                <a:gridCol w="925703">
                  <a:extLst>
                    <a:ext uri="{9D8B030D-6E8A-4147-A177-3AD203B41FA5}">
                      <a16:colId xmlns:a16="http://schemas.microsoft.com/office/drawing/2014/main" val="5927807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RowNbr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TargetRow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PartialSum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PercResult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12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44.61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34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93.54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052"/>
                  </a:ext>
                </a:extLst>
              </a:tr>
              <a:tr h="152223">
                <a:tc>
                  <a:txBody>
                    <a:bodyPr/>
                    <a:lstStyle/>
                    <a:p>
                      <a:r>
                        <a:rPr lang="en-US" dirty="0"/>
                        <a:t>236.35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94.54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50715"/>
                  </a:ext>
                </a:extLst>
              </a:tr>
              <a:tr h="287447">
                <a:tc>
                  <a:txBody>
                    <a:bodyPr/>
                    <a:lstStyle/>
                    <a:p>
                      <a:r>
                        <a:rPr lang="en-US" dirty="0"/>
                        <a:t>432.20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259.32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  <a:endParaRPr lang="en-US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21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528.98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353.86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070501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46FF58B7-0EFE-2251-E2D2-39F140D59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607740"/>
              </p:ext>
            </p:extLst>
          </p:nvPr>
        </p:nvGraphicFramePr>
        <p:xfrm>
          <a:off x="526986" y="2157822"/>
          <a:ext cx="76523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239">
                  <a:extLst>
                    <a:ext uri="{9D8B030D-6E8A-4147-A177-3AD203B41FA5}">
                      <a16:colId xmlns:a16="http://schemas.microsoft.com/office/drawing/2014/main" val="40376960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err="1"/>
                        <a:t>SalesPrs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724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570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09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263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751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245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150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264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35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nl-NL" dirty="0"/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B608752-3D0D-D997-F8D8-DBCAA8B2A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Approximate</a:t>
            </a:r>
            <a:r>
              <a:rPr lang="nl-NL" dirty="0"/>
              <a:t> </a:t>
            </a:r>
            <a:r>
              <a:rPr lang="nl-NL" dirty="0" err="1"/>
              <a:t>percentile</a:t>
            </a:r>
            <a:r>
              <a:rPr lang="nl-NL" dirty="0"/>
              <a:t> </a:t>
            </a:r>
            <a:r>
              <a:rPr lang="nl-NL" dirty="0" err="1"/>
              <a:t>functions</a:t>
            </a:r>
            <a:endParaRPr lang="nl-NL" dirty="0"/>
          </a:p>
          <a:p>
            <a:pPr lvl="1"/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3A6DD5-194D-CF1E-1F30-FFB30AC4F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B764FF9-F8E2-3FC8-2D1D-DEC0B6A08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0018" y="1818812"/>
            <a:ext cx="6340789" cy="220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buFontTx/>
              <a:buNone/>
            </a:pPr>
            <a:r>
              <a:rPr lang="en-US" altLang="nl-NL" sz="120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302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3"/>
            <a:r>
              <a:rPr lang="en-US" dirty="0"/>
              <a:t>Find position of requested percentile</a:t>
            </a:r>
          </a:p>
          <a:p>
            <a:pPr lvl="3"/>
            <a:r>
              <a:rPr lang="en-US" dirty="0"/>
              <a:t>Or the two positions before and after it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16</a:t>
            </a:fld>
            <a:endParaRPr lang="en-US" noProof="0"/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FE41FAE-4BF8-E1A4-9EB8-6DF61FC18801}"/>
              </a:ext>
            </a:extLst>
          </p:cNvPr>
          <p:cNvGraphicFramePr>
            <a:graphicFrameLocks noGrp="1"/>
          </p:cNvGraphicFramePr>
          <p:nvPr/>
        </p:nvGraphicFramePr>
        <p:xfrm>
          <a:off x="5642144" y="1828079"/>
          <a:ext cx="59074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13509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76377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175094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</a:tbl>
          </a:graphicData>
        </a:graphic>
      </p:graphicFrame>
      <p:sp>
        <p:nvSpPr>
          <p:cNvPr id="8" name="Pijl: rechts 7">
            <a:extLst>
              <a:ext uri="{FF2B5EF4-FFF2-40B4-BE49-F238E27FC236}">
                <a16:creationId xmlns:a16="http://schemas.microsoft.com/office/drawing/2014/main" id="{EE6D1B2C-89A4-B972-98CB-36EE6A4E0A99}"/>
              </a:ext>
            </a:extLst>
          </p:cNvPr>
          <p:cNvSpPr/>
          <p:nvPr/>
        </p:nvSpPr>
        <p:spPr>
          <a:xfrm flipH="1">
            <a:off x="6234670" y="3644020"/>
            <a:ext cx="388620" cy="22098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EC1940CE-8070-195E-E975-A0A4E8059370}"/>
              </a:ext>
            </a:extLst>
          </p:cNvPr>
          <p:cNvSpPr/>
          <p:nvPr/>
        </p:nvSpPr>
        <p:spPr>
          <a:xfrm flipH="1">
            <a:off x="6234670" y="3364700"/>
            <a:ext cx="388620" cy="22098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4A860C4-E0F0-994C-F5E0-EE1C2F67C226}"/>
              </a:ext>
            </a:extLst>
          </p:cNvPr>
          <p:cNvSpPr txBox="1"/>
          <p:nvPr/>
        </p:nvSpPr>
        <p:spPr>
          <a:xfrm>
            <a:off x="1921519" y="1831997"/>
            <a:ext cx="2752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(</a:t>
            </a:r>
            <a:r>
              <a:rPr lang="en-US" sz="2100" dirty="0" err="1"/>
              <a:t>Karnin</a:t>
            </a:r>
            <a:r>
              <a:rPr lang="en-US" sz="2100" dirty="0"/>
              <a:t>, Lang, Liberty)</a:t>
            </a:r>
          </a:p>
        </p:txBody>
      </p:sp>
    </p:spTree>
    <p:extLst>
      <p:ext uri="{BB962C8B-B14F-4D97-AF65-F5344CB8AC3E}">
        <p14:creationId xmlns:p14="http://schemas.microsoft.com/office/powerpoint/2010/main" val="383558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3B03B84B-CC9F-2366-1AB4-1986ADA5AC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122106"/>
              </p:ext>
            </p:extLst>
          </p:nvPr>
        </p:nvGraphicFramePr>
        <p:xfrm>
          <a:off x="5642144" y="1828079"/>
          <a:ext cx="59074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13509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76377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175094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 (</a:t>
            </a:r>
            <a:r>
              <a:rPr lang="en-US" dirty="0" err="1"/>
              <a:t>Karnin</a:t>
            </a:r>
            <a:r>
              <a:rPr lang="en-US" dirty="0"/>
              <a:t>, Lang, Liberty)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2"/>
            <a:r>
              <a:rPr lang="en-US" dirty="0"/>
              <a:t>Save space to fit more in memory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17</a:t>
            </a:fld>
            <a:endParaRPr lang="en-US" noProof="0"/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FE41FAE-4BF8-E1A4-9EB8-6DF61FC18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44822"/>
              </p:ext>
            </p:extLst>
          </p:nvPr>
        </p:nvGraphicFramePr>
        <p:xfrm>
          <a:off x="5642143" y="1828079"/>
          <a:ext cx="1292734" cy="148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87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FA5C17AA-30A4-F962-4A08-85BAF7170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417088"/>
              </p:ext>
            </p:extLst>
          </p:nvPr>
        </p:nvGraphicFramePr>
        <p:xfrm>
          <a:off x="5642143" y="1828079"/>
          <a:ext cx="1292734" cy="148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FE41FAE-4BF8-E1A4-9EB8-6DF61FC18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499719"/>
              </p:ext>
            </p:extLst>
          </p:nvPr>
        </p:nvGraphicFramePr>
        <p:xfrm>
          <a:off x="5642143" y="1828079"/>
          <a:ext cx="1292734" cy="3268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09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7953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3814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376994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01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011464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 (</a:t>
            </a:r>
            <a:r>
              <a:rPr lang="en-US" dirty="0" err="1"/>
              <a:t>Karnin</a:t>
            </a:r>
            <a:r>
              <a:rPr lang="en-US" dirty="0"/>
              <a:t>, Lang, Liberty)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2"/>
            <a:r>
              <a:rPr lang="en-US" dirty="0"/>
              <a:t>Save space to fit more in memory</a:t>
            </a:r>
          </a:p>
          <a:p>
            <a:pPr lvl="2"/>
            <a:r>
              <a:rPr lang="en-US" dirty="0"/>
              <a:t>But what if the data still doesn’t fit?</a:t>
            </a:r>
          </a:p>
          <a:p>
            <a:pPr lvl="3"/>
            <a:r>
              <a:rPr lang="en-US" dirty="0"/>
              <a:t>Distribute consecutive values in pairs</a:t>
            </a:r>
          </a:p>
          <a:p>
            <a:pPr lvl="3"/>
            <a:r>
              <a:rPr lang="en-US" dirty="0"/>
              <a:t>Retain one value (randomly chosen)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18</a:t>
            </a:fld>
            <a:endParaRPr lang="en-US" noProof="0"/>
          </a:p>
        </p:txBody>
      </p:sp>
      <p:sp>
        <p:nvSpPr>
          <p:cNvPr id="9" name="Linkeraccolade 8">
            <a:extLst>
              <a:ext uri="{FF2B5EF4-FFF2-40B4-BE49-F238E27FC236}">
                <a16:creationId xmlns:a16="http://schemas.microsoft.com/office/drawing/2014/main" id="{14690D1A-2360-6ABB-2AC3-C2A514D65081}"/>
              </a:ext>
            </a:extLst>
          </p:cNvPr>
          <p:cNvSpPr/>
          <p:nvPr/>
        </p:nvSpPr>
        <p:spPr>
          <a:xfrm>
            <a:off x="5352117" y="2129337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inkeraccolade 9">
            <a:extLst>
              <a:ext uri="{FF2B5EF4-FFF2-40B4-BE49-F238E27FC236}">
                <a16:creationId xmlns:a16="http://schemas.microsoft.com/office/drawing/2014/main" id="{4C42B192-B3A7-6204-CF36-DD989B48D0F3}"/>
              </a:ext>
            </a:extLst>
          </p:cNvPr>
          <p:cNvSpPr/>
          <p:nvPr/>
        </p:nvSpPr>
        <p:spPr>
          <a:xfrm>
            <a:off x="5352117" y="2727935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nkeraccolade 10">
            <a:extLst>
              <a:ext uri="{FF2B5EF4-FFF2-40B4-BE49-F238E27FC236}">
                <a16:creationId xmlns:a16="http://schemas.microsoft.com/office/drawing/2014/main" id="{04DA7BF4-9698-06D7-8297-78F35CDBD061}"/>
              </a:ext>
            </a:extLst>
          </p:cNvPr>
          <p:cNvSpPr/>
          <p:nvPr/>
        </p:nvSpPr>
        <p:spPr>
          <a:xfrm>
            <a:off x="5352117" y="3326533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inkeraccolade 11">
            <a:extLst>
              <a:ext uri="{FF2B5EF4-FFF2-40B4-BE49-F238E27FC236}">
                <a16:creationId xmlns:a16="http://schemas.microsoft.com/office/drawing/2014/main" id="{8722642C-4413-1DE3-2798-55904383DB3F}"/>
              </a:ext>
            </a:extLst>
          </p:cNvPr>
          <p:cNvSpPr/>
          <p:nvPr/>
        </p:nvSpPr>
        <p:spPr>
          <a:xfrm>
            <a:off x="5352117" y="3921213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nkeraccolade 12">
            <a:extLst>
              <a:ext uri="{FF2B5EF4-FFF2-40B4-BE49-F238E27FC236}">
                <a16:creationId xmlns:a16="http://schemas.microsoft.com/office/drawing/2014/main" id="{8A1C5AA1-3401-1CB9-6411-4FE817C8410B}"/>
              </a:ext>
            </a:extLst>
          </p:cNvPr>
          <p:cNvSpPr/>
          <p:nvPr/>
        </p:nvSpPr>
        <p:spPr>
          <a:xfrm>
            <a:off x="5352117" y="4515893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FE41FAE-4BF8-E1A4-9EB8-6DF61FC18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752864"/>
              </p:ext>
            </p:extLst>
          </p:nvPr>
        </p:nvGraphicFramePr>
        <p:xfrm>
          <a:off x="5642143" y="1828079"/>
          <a:ext cx="1292734" cy="3268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09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7953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3814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376994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01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011464"/>
                  </a:ext>
                </a:extLst>
              </a:tr>
            </a:tbl>
          </a:graphicData>
        </a:graphic>
      </p:graphicFrame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FCBDA89-5D9A-503D-6C95-05152CA58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059164"/>
              </p:ext>
            </p:extLst>
          </p:nvPr>
        </p:nvGraphicFramePr>
        <p:xfrm>
          <a:off x="5642143" y="1828079"/>
          <a:ext cx="1292734" cy="3268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45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90726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09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7953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3814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376994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013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011464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 (</a:t>
            </a:r>
            <a:r>
              <a:rPr lang="en-US" dirty="0" err="1"/>
              <a:t>Karnin</a:t>
            </a:r>
            <a:r>
              <a:rPr lang="en-US" dirty="0"/>
              <a:t>, Lang, Liberty)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2"/>
            <a:r>
              <a:rPr lang="en-US" dirty="0"/>
              <a:t>Save space to fit more in memory</a:t>
            </a:r>
          </a:p>
          <a:p>
            <a:pPr lvl="2"/>
            <a:r>
              <a:rPr lang="en-US" dirty="0"/>
              <a:t>But what if the data still doesn’t fit?</a:t>
            </a:r>
          </a:p>
          <a:p>
            <a:pPr lvl="3"/>
            <a:r>
              <a:rPr lang="en-US" dirty="0"/>
              <a:t>Distribute consecutive values in pairs</a:t>
            </a:r>
          </a:p>
          <a:p>
            <a:pPr lvl="3"/>
            <a:r>
              <a:rPr lang="en-US" dirty="0"/>
              <a:t>Retain one value (randomly chosen)</a:t>
            </a:r>
          </a:p>
          <a:p>
            <a:pPr lvl="3"/>
            <a:r>
              <a:rPr lang="en-US" dirty="0"/>
              <a:t>Combine the weights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19</a:t>
            </a:fld>
            <a:endParaRPr lang="en-US" noProof="0"/>
          </a:p>
        </p:txBody>
      </p:sp>
      <p:sp>
        <p:nvSpPr>
          <p:cNvPr id="9" name="Linkeraccolade 8">
            <a:extLst>
              <a:ext uri="{FF2B5EF4-FFF2-40B4-BE49-F238E27FC236}">
                <a16:creationId xmlns:a16="http://schemas.microsoft.com/office/drawing/2014/main" id="{14690D1A-2360-6ABB-2AC3-C2A514D65081}"/>
              </a:ext>
            </a:extLst>
          </p:cNvPr>
          <p:cNvSpPr/>
          <p:nvPr/>
        </p:nvSpPr>
        <p:spPr>
          <a:xfrm>
            <a:off x="5352117" y="2129337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inkeraccolade 9">
            <a:extLst>
              <a:ext uri="{FF2B5EF4-FFF2-40B4-BE49-F238E27FC236}">
                <a16:creationId xmlns:a16="http://schemas.microsoft.com/office/drawing/2014/main" id="{4C42B192-B3A7-6204-CF36-DD989B48D0F3}"/>
              </a:ext>
            </a:extLst>
          </p:cNvPr>
          <p:cNvSpPr/>
          <p:nvPr/>
        </p:nvSpPr>
        <p:spPr>
          <a:xfrm>
            <a:off x="5352117" y="2727935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nkeraccolade 10">
            <a:extLst>
              <a:ext uri="{FF2B5EF4-FFF2-40B4-BE49-F238E27FC236}">
                <a16:creationId xmlns:a16="http://schemas.microsoft.com/office/drawing/2014/main" id="{04DA7BF4-9698-06D7-8297-78F35CDBD061}"/>
              </a:ext>
            </a:extLst>
          </p:cNvPr>
          <p:cNvSpPr/>
          <p:nvPr/>
        </p:nvSpPr>
        <p:spPr>
          <a:xfrm>
            <a:off x="5352117" y="3326533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inkeraccolade 11">
            <a:extLst>
              <a:ext uri="{FF2B5EF4-FFF2-40B4-BE49-F238E27FC236}">
                <a16:creationId xmlns:a16="http://schemas.microsoft.com/office/drawing/2014/main" id="{8722642C-4413-1DE3-2798-55904383DB3F}"/>
              </a:ext>
            </a:extLst>
          </p:cNvPr>
          <p:cNvSpPr/>
          <p:nvPr/>
        </p:nvSpPr>
        <p:spPr>
          <a:xfrm>
            <a:off x="5352117" y="3921213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nkeraccolade 12">
            <a:extLst>
              <a:ext uri="{FF2B5EF4-FFF2-40B4-BE49-F238E27FC236}">
                <a16:creationId xmlns:a16="http://schemas.microsoft.com/office/drawing/2014/main" id="{8A1C5AA1-3401-1CB9-6411-4FE817C8410B}"/>
              </a:ext>
            </a:extLst>
          </p:cNvPr>
          <p:cNvSpPr/>
          <p:nvPr/>
        </p:nvSpPr>
        <p:spPr>
          <a:xfrm>
            <a:off x="5352117" y="4515893"/>
            <a:ext cx="290026" cy="59468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3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Hugo 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 make SQLServerFast.com</a:t>
            </a:r>
          </a:p>
          <a:p>
            <a:pPr lvl="1"/>
            <a:r>
              <a:rPr lang="en-US" sz="2000" dirty="0"/>
              <a:t>Execution Plan Reference: https://sqlserverfast.com/epr</a:t>
            </a:r>
          </a:p>
          <a:p>
            <a:pPr lvl="2"/>
            <a:r>
              <a:rPr lang="en-US" dirty="0"/>
              <a:t>Detailed description of all operators, and other relevant information</a:t>
            </a:r>
          </a:p>
          <a:p>
            <a:pPr lvl="1"/>
            <a:r>
              <a:rPr lang="en-US" sz="2000" dirty="0"/>
              <a:t>Execution Plan Video training: https://sqlserverfast.com/video</a:t>
            </a:r>
          </a:p>
          <a:p>
            <a:pPr lvl="2"/>
            <a:r>
              <a:rPr lang="en-US" sz="1700" dirty="0"/>
              <a:t>In-depth training courses on execution plans</a:t>
            </a:r>
          </a:p>
          <a:p>
            <a:pPr lvl="2"/>
            <a:r>
              <a:rPr lang="en-US" sz="1700" dirty="0"/>
              <a:t>Limited time offer: 10% off with code “</a:t>
            </a:r>
            <a:r>
              <a:rPr lang="en-US" sz="1700" b="1" i="1" dirty="0"/>
              <a:t>given during delivery</a:t>
            </a:r>
            <a:r>
              <a:rPr lang="en-US" sz="1700" dirty="0"/>
              <a:t>” </a:t>
            </a:r>
            <a:r>
              <a:rPr lang="en-US" sz="1700" i="1" dirty="0"/>
              <a:t>(valid until dd-mm-</a:t>
            </a:r>
            <a:r>
              <a:rPr lang="en-US" sz="1700" i="1" dirty="0" err="1"/>
              <a:t>yyyy</a:t>
            </a:r>
            <a:r>
              <a:rPr lang="en-US" sz="1700" i="1" dirty="0"/>
              <a:t>)</a:t>
            </a:r>
          </a:p>
          <a:p>
            <a:pPr lvl="2"/>
            <a:r>
              <a:rPr lang="en-US" sz="1700" b="1" i="1" dirty="0"/>
              <a:t>OR </a:t>
            </a:r>
            <a:r>
              <a:rPr lang="en-US" sz="1700" dirty="0"/>
              <a:t>get 20% off after attending my pre-con!</a:t>
            </a:r>
            <a:endParaRPr lang="en-US" sz="1700" i="1" dirty="0"/>
          </a:p>
          <a:p>
            <a:pPr lvl="1"/>
            <a:r>
              <a:rPr lang="en-US" sz="2000" dirty="0"/>
              <a:t>Link to YouTube channel</a:t>
            </a:r>
          </a:p>
          <a:p>
            <a:pPr lvl="2"/>
            <a:r>
              <a:rPr lang="en-US" sz="1700" dirty="0"/>
              <a:t>Recorded conference talks</a:t>
            </a:r>
          </a:p>
          <a:p>
            <a:pPr lvl="2"/>
            <a:r>
              <a:rPr lang="en-US" sz="1700" dirty="0"/>
              <a:t>Quick videos based on conference talks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>
                <a:solidFill>
                  <a:prstClr val="black">
                    <a:alpha val="80000"/>
                  </a:prstClr>
                </a:solidFill>
                <a:latin typeface="Calibri Light" panose="020F0302020204030204"/>
              </a:rPr>
              <a:t>Approximate functions: how do they work?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089" y="251228"/>
            <a:ext cx="823912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5C310C8A-C961-4CF9-81EA-DBEAABB6F1C1}"/>
              </a:ext>
            </a:extLst>
          </p:cNvPr>
          <p:cNvSpPr txBox="1">
            <a:spLocks/>
          </p:cNvSpPr>
          <p:nvPr/>
        </p:nvSpPr>
        <p:spPr>
          <a:xfrm>
            <a:off x="505056" y="1506328"/>
            <a:ext cx="8065294" cy="282463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-68580" defTabSz="685800">
              <a:spcBef>
                <a:spcPts val="975"/>
              </a:spcBef>
              <a:defRPr/>
            </a:pP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</a:rPr>
              <a:t>I make SQL Server Fast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DC8D61F-560D-4565-B5E9-2ACF327FF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CF42404B-840B-4E83-BBDB-6C7857FB5FE3}" type="slidenum">
              <a:rPr lang="en-US">
                <a:solidFill>
                  <a:prstClr val="black">
                    <a:alpha val="80000"/>
                  </a:prstClr>
                </a:solidFill>
                <a:latin typeface="Calibri Light" panose="020F0302020204030204"/>
              </a:rPr>
              <a:pPr defTabSz="342900">
                <a:defRPr/>
              </a:pPr>
              <a:t>2</a:t>
            </a:fld>
            <a:endParaRPr lang="en-US">
              <a:solidFill>
                <a:prstClr val="black">
                  <a:alpha val="80000"/>
                </a:prstClr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8384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 (</a:t>
            </a:r>
            <a:r>
              <a:rPr lang="en-US" dirty="0" err="1"/>
              <a:t>Karnin</a:t>
            </a:r>
            <a:r>
              <a:rPr lang="en-US" dirty="0"/>
              <a:t>, Lang, Liberty)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2"/>
            <a:r>
              <a:rPr lang="en-US" dirty="0"/>
              <a:t>Save space to fit more in memory</a:t>
            </a:r>
          </a:p>
          <a:p>
            <a:pPr lvl="2"/>
            <a:r>
              <a:rPr lang="en-US" dirty="0"/>
              <a:t>But what if the data still doesn’t fit?</a:t>
            </a:r>
          </a:p>
          <a:p>
            <a:pPr lvl="3"/>
            <a:r>
              <a:rPr lang="en-US" dirty="0"/>
              <a:t>Distribute consecutive values in pairs</a:t>
            </a:r>
          </a:p>
          <a:p>
            <a:pPr lvl="3"/>
            <a:r>
              <a:rPr lang="en-US" dirty="0"/>
              <a:t>Retain one value (randomly chosen)</a:t>
            </a:r>
          </a:p>
          <a:p>
            <a:pPr lvl="3"/>
            <a:r>
              <a:rPr lang="en-US" dirty="0"/>
              <a:t>Combine the weights</a:t>
            </a:r>
          </a:p>
          <a:p>
            <a:pPr lvl="3"/>
            <a:r>
              <a:rPr lang="en-US" dirty="0"/>
              <a:t>And now you have space for more data</a:t>
            </a:r>
          </a:p>
          <a:p>
            <a:pPr lvl="3"/>
            <a:r>
              <a:rPr lang="en-US" dirty="0"/>
              <a:t>Repeat as needed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20</a:t>
            </a:fld>
            <a:endParaRPr lang="en-US" noProof="0"/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FCBDA89-5D9A-503D-6C95-05152CA58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173013"/>
              </p:ext>
            </p:extLst>
          </p:nvPr>
        </p:nvGraphicFramePr>
        <p:xfrm>
          <a:off x="5642143" y="1828079"/>
          <a:ext cx="1292734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09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3814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0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 (</a:t>
            </a:r>
            <a:r>
              <a:rPr lang="en-US" dirty="0" err="1"/>
              <a:t>Karnin</a:t>
            </a:r>
            <a:r>
              <a:rPr lang="en-US" dirty="0"/>
              <a:t>, Lang, Liberty)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2"/>
            <a:r>
              <a:rPr lang="en-US" dirty="0"/>
              <a:t>Save space to fit more in memory</a:t>
            </a:r>
          </a:p>
          <a:p>
            <a:pPr lvl="2"/>
            <a:r>
              <a:rPr lang="en-US" dirty="0"/>
              <a:t>But what if the data still doesn’t fit?</a:t>
            </a:r>
          </a:p>
          <a:p>
            <a:pPr lvl="2"/>
            <a:r>
              <a:rPr lang="en-US" dirty="0"/>
              <a:t>Various optimizations to reduce error chance</a:t>
            </a:r>
          </a:p>
          <a:p>
            <a:pPr lvl="3"/>
            <a:r>
              <a:rPr lang="en-US" dirty="0"/>
              <a:t>(Beyond the scope of this session)</a:t>
            </a:r>
          </a:p>
          <a:p>
            <a:pPr lvl="3"/>
            <a:endParaRPr lang="en-US" dirty="0"/>
          </a:p>
          <a:p>
            <a:pPr lvl="1"/>
            <a:r>
              <a:rPr lang="en-US" dirty="0"/>
              <a:t>Up to a 1.33% error rate within a 99% probability (rank-based)</a:t>
            </a:r>
          </a:p>
          <a:p>
            <a:pPr lvl="2"/>
            <a:r>
              <a:rPr lang="en-US" sz="2100" dirty="0"/>
              <a:t>(in other words, 1% chance to be more than 1.33% off)</a:t>
            </a:r>
          </a:p>
          <a:p>
            <a:pPr lvl="1"/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21</a:t>
            </a:fld>
            <a:endParaRPr lang="en-US" noProof="0"/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FCBDA89-5D9A-503D-6C95-05152CA5897E}"/>
              </a:ext>
            </a:extLst>
          </p:cNvPr>
          <p:cNvGraphicFramePr>
            <a:graphicFrameLocks noGrp="1"/>
          </p:cNvGraphicFramePr>
          <p:nvPr/>
        </p:nvGraphicFramePr>
        <p:xfrm>
          <a:off x="5642143" y="1828079"/>
          <a:ext cx="1292734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09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3814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013"/>
                  </a:ext>
                </a:extLst>
              </a:tr>
            </a:tbl>
          </a:graphicData>
        </a:graphic>
      </p:graphicFrame>
      <p:sp>
        <p:nvSpPr>
          <p:cNvPr id="7" name="Rectangle 7">
            <a:extLst>
              <a:ext uri="{FF2B5EF4-FFF2-40B4-BE49-F238E27FC236}">
                <a16:creationId xmlns:a16="http://schemas.microsoft.com/office/drawing/2014/main" id="{7F0717D3-DE75-6506-54FA-58DC3ECDBBFF}"/>
              </a:ext>
            </a:extLst>
          </p:cNvPr>
          <p:cNvSpPr txBox="1">
            <a:spLocks noChangeArrowheads="1"/>
          </p:cNvSpPr>
          <p:nvPr/>
        </p:nvSpPr>
        <p:spPr>
          <a:xfrm>
            <a:off x="1442435" y="821958"/>
            <a:ext cx="6259132" cy="3442282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45" indent="-194745" algn="ctr" defTabSz="514535">
              <a:buNone/>
            </a:pPr>
            <a:r>
              <a:rPr lang="en-US" sz="9600" dirty="0">
                <a:solidFill>
                  <a:srgbClr val="FF0000"/>
                </a:solidFill>
                <a:latin typeface="Calibri Light" panose="020F0302020204030204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28916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 err="1"/>
              <a:t>PPROX_PERCENTILE_</a:t>
            </a:r>
            <a:r>
              <a:rPr lang="en-US" i="1" dirty="0" err="1"/>
              <a:t>xxxx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KLL sketch (</a:t>
            </a:r>
            <a:r>
              <a:rPr lang="en-US" dirty="0" err="1"/>
              <a:t>Karnin</a:t>
            </a:r>
            <a:r>
              <a:rPr lang="en-US" dirty="0"/>
              <a:t>, Lang, Liberty)</a:t>
            </a:r>
          </a:p>
          <a:p>
            <a:pPr lvl="2"/>
            <a:r>
              <a:rPr lang="en-US" dirty="0"/>
              <a:t>Store all values in a sorted list</a:t>
            </a:r>
          </a:p>
          <a:p>
            <a:pPr lvl="2"/>
            <a:r>
              <a:rPr lang="en-US" dirty="0"/>
              <a:t>Save space to fit more in memory</a:t>
            </a:r>
          </a:p>
          <a:p>
            <a:pPr lvl="2"/>
            <a:r>
              <a:rPr lang="en-US" dirty="0"/>
              <a:t>But what if the data still doesn’t fit?</a:t>
            </a:r>
          </a:p>
          <a:p>
            <a:pPr lvl="2"/>
            <a:r>
              <a:rPr lang="en-US" dirty="0"/>
              <a:t>Various optimizations to reduce error chance</a:t>
            </a:r>
          </a:p>
          <a:p>
            <a:pPr lvl="3"/>
            <a:r>
              <a:rPr lang="en-US" dirty="0"/>
              <a:t>(Beyond the scope of this session)</a:t>
            </a:r>
          </a:p>
          <a:p>
            <a:pPr lvl="3"/>
            <a:endParaRPr lang="en-US" dirty="0"/>
          </a:p>
          <a:p>
            <a:pPr lvl="1"/>
            <a:r>
              <a:rPr lang="en-US" dirty="0"/>
              <a:t>Up to a 1.33% error rate within a 99% probability (rank-based)</a:t>
            </a:r>
          </a:p>
          <a:p>
            <a:pPr lvl="2"/>
            <a:r>
              <a:rPr lang="en-US" sz="2100" dirty="0"/>
              <a:t>(in other words, 1% chance to be more than 1.33% off)</a:t>
            </a:r>
          </a:p>
          <a:p>
            <a:pPr lvl="1"/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22</a:t>
            </a:fld>
            <a:endParaRPr lang="en-US" noProof="0"/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FCBDA89-5D9A-503D-6C95-05152CA5897E}"/>
              </a:ext>
            </a:extLst>
          </p:cNvPr>
          <p:cNvGraphicFramePr>
            <a:graphicFrameLocks noGrp="1"/>
          </p:cNvGraphicFramePr>
          <p:nvPr/>
        </p:nvGraphicFramePr>
        <p:xfrm>
          <a:off x="5642143" y="1828079"/>
          <a:ext cx="1292734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41">
                  <a:extLst>
                    <a:ext uri="{9D8B030D-6E8A-4147-A177-3AD203B41FA5}">
                      <a16:colId xmlns:a16="http://schemas.microsoft.com/office/drawing/2014/main" val="53234182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3375284649"/>
                    </a:ext>
                  </a:extLst>
                </a:gridCol>
              </a:tblGrid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30911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193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848518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0929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38140"/>
                  </a:ext>
                </a:extLst>
              </a:tr>
              <a:tr h="150329"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06013"/>
                  </a:ext>
                </a:extLst>
              </a:tr>
            </a:tbl>
          </a:graphicData>
        </a:graphic>
      </p:graphicFrame>
      <p:sp>
        <p:nvSpPr>
          <p:cNvPr id="7" name="Rectangle 7">
            <a:extLst>
              <a:ext uri="{FF2B5EF4-FFF2-40B4-BE49-F238E27FC236}">
                <a16:creationId xmlns:a16="http://schemas.microsoft.com/office/drawing/2014/main" id="{7F0717D3-DE75-6506-54FA-58DC3ECDBBFF}"/>
              </a:ext>
            </a:extLst>
          </p:cNvPr>
          <p:cNvSpPr txBox="1">
            <a:spLocks noChangeArrowheads="1"/>
          </p:cNvSpPr>
          <p:nvPr/>
        </p:nvSpPr>
        <p:spPr>
          <a:xfrm>
            <a:off x="1442435" y="821958"/>
            <a:ext cx="6259132" cy="3442282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45" indent="-194745" algn="ctr" defTabSz="514535">
              <a:buNone/>
            </a:pPr>
            <a:r>
              <a:rPr lang="en-US" sz="9600" dirty="0">
                <a:solidFill>
                  <a:srgbClr val="FF0000"/>
                </a:solidFill>
                <a:latin typeface="Calibri Light" panose="020F0302020204030204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0733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44444E-6 -3.33848E-6 L 0.16944 -0.297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72" y="-14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E3472-9757-4F2B-BDFE-0137C3F55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 H E   </a:t>
            </a:r>
            <a:r>
              <a:rPr lang="en-US" b="1" dirty="0" err="1"/>
              <a:t>E</a:t>
            </a:r>
            <a:r>
              <a:rPr lang="en-US" b="1" dirty="0"/>
              <a:t> N D</a:t>
            </a:r>
          </a:p>
        </p:txBody>
      </p:sp>
      <p:sp>
        <p:nvSpPr>
          <p:cNvPr id="4" name="Tijdelijke aanduiding voor inhoud 1">
            <a:extLst>
              <a:ext uri="{FF2B5EF4-FFF2-40B4-BE49-F238E27FC236}">
                <a16:creationId xmlns:a16="http://schemas.microsoft.com/office/drawing/2014/main" id="{4555743D-B5F9-4365-91BC-42113393F4AC}"/>
              </a:ext>
            </a:extLst>
          </p:cNvPr>
          <p:cNvSpPr txBox="1">
            <a:spLocks/>
          </p:cNvSpPr>
          <p:nvPr/>
        </p:nvSpPr>
        <p:spPr>
          <a:xfrm>
            <a:off x="107505" y="1385456"/>
            <a:ext cx="8932168" cy="3232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9pPr>
          </a:lstStyle>
          <a:p>
            <a:pPr marL="342900" lvl="1" algn="ctr" defTabSz="342900"/>
            <a:r>
              <a:rPr lang="en-US" sz="5600" dirty="0">
                <a:solidFill>
                  <a:prstClr val="black"/>
                </a:solidFill>
              </a:rPr>
              <a:t>Email: hugo@perFact.info</a:t>
            </a:r>
          </a:p>
          <a:p>
            <a:pPr marL="342900" lvl="1" algn="ctr" defTabSz="342900"/>
            <a:r>
              <a:rPr lang="en-US" sz="5600" dirty="0">
                <a:solidFill>
                  <a:prstClr val="black"/>
                </a:solidFill>
              </a:rPr>
              <a:t>X: @Hugo_Kornelis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A1F2986-287C-42A6-A782-A68BB8AE2657}"/>
              </a:ext>
            </a:extLst>
          </p:cNvPr>
          <p:cNvSpPr txBox="1">
            <a:spLocks noChangeArrowheads="1"/>
          </p:cNvSpPr>
          <p:nvPr/>
        </p:nvSpPr>
        <p:spPr>
          <a:xfrm>
            <a:off x="2994336" y="219033"/>
            <a:ext cx="6259132" cy="1579952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45" indent="-194745" algn="ctr" defTabSz="514535">
              <a:buNone/>
            </a:pPr>
            <a:r>
              <a:rPr lang="en-US" sz="9600" dirty="0">
                <a:solidFill>
                  <a:srgbClr val="FF0000"/>
                </a:solidFill>
                <a:latin typeface="Calibri Light" panose="020F0302020204030204"/>
              </a:rPr>
              <a:t>Questions?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1EA6691-4FC1-4336-91D2-581E90E5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>
                <a:solidFill>
                  <a:prstClr val="black">
                    <a:alpha val="80000"/>
                  </a:prstClr>
                </a:solidFill>
                <a:latin typeface="Calibri Light" panose="020F0302020204030204"/>
              </a:rPr>
              <a:t>Approximate functions: how do they work?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E3ECE7-BC5F-4BA3-A0B4-F589EC59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CF42404B-840B-4E83-BBDB-6C7857FB5FE3}" type="slidenum">
              <a:rPr lang="en-US">
                <a:solidFill>
                  <a:prstClr val="black">
                    <a:alpha val="80000"/>
                  </a:prstClr>
                </a:solidFill>
                <a:latin typeface="Calibri Light" panose="020F0302020204030204"/>
              </a:rPr>
              <a:pPr defTabSz="342900"/>
              <a:t>23</a:t>
            </a:fld>
            <a:endParaRPr lang="en-US">
              <a:solidFill>
                <a:prstClr val="black">
                  <a:alpha val="80000"/>
                </a:prstClr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0864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E3472-9757-4F2B-BDFE-0137C3F55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 H E   </a:t>
            </a:r>
            <a:r>
              <a:rPr lang="en-US" b="1" dirty="0" err="1"/>
              <a:t>E</a:t>
            </a:r>
            <a:r>
              <a:rPr lang="en-US" b="1" dirty="0"/>
              <a:t> N D</a:t>
            </a:r>
          </a:p>
        </p:txBody>
      </p:sp>
      <p:sp>
        <p:nvSpPr>
          <p:cNvPr id="4" name="Tijdelijke aanduiding voor inhoud 1">
            <a:extLst>
              <a:ext uri="{FF2B5EF4-FFF2-40B4-BE49-F238E27FC236}">
                <a16:creationId xmlns:a16="http://schemas.microsoft.com/office/drawing/2014/main" id="{4555743D-B5F9-4365-91BC-42113393F4AC}"/>
              </a:ext>
            </a:extLst>
          </p:cNvPr>
          <p:cNvSpPr txBox="1">
            <a:spLocks/>
          </p:cNvSpPr>
          <p:nvPr/>
        </p:nvSpPr>
        <p:spPr>
          <a:xfrm>
            <a:off x="107505" y="1385456"/>
            <a:ext cx="8932168" cy="3232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72" charset="0"/>
                <a:ea typeface="ＭＳ Ｐゴシック" pitchFamily="-72" charset="-128"/>
                <a:cs typeface="ＭＳ Ｐゴシック" pitchFamily="-72" charset="-128"/>
              </a:defRPr>
            </a:lvl9pPr>
          </a:lstStyle>
          <a:p>
            <a:pPr marL="342900" lvl="1" algn="ctr" defTabSz="342900"/>
            <a:r>
              <a:rPr lang="en-US" sz="5600" dirty="0">
                <a:solidFill>
                  <a:prstClr val="black"/>
                </a:solidFill>
              </a:rPr>
              <a:t>Email: hugo@perFact.info</a:t>
            </a:r>
          </a:p>
          <a:p>
            <a:pPr marL="342900" lvl="1" algn="ctr" defTabSz="342900"/>
            <a:r>
              <a:rPr lang="en-US" sz="5600" dirty="0">
                <a:solidFill>
                  <a:prstClr val="black"/>
                </a:solidFill>
              </a:rPr>
              <a:t>X: @Hugo_Kornelis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A1F2986-287C-42A6-A782-A68BB8AE2657}"/>
              </a:ext>
            </a:extLst>
          </p:cNvPr>
          <p:cNvSpPr txBox="1">
            <a:spLocks noChangeArrowheads="1"/>
          </p:cNvSpPr>
          <p:nvPr/>
        </p:nvSpPr>
        <p:spPr>
          <a:xfrm>
            <a:off x="2994336" y="219033"/>
            <a:ext cx="6259132" cy="1579952"/>
          </a:xfrm>
          <a:prstGeom prst="rect">
            <a:avLst/>
          </a:prstGeom>
          <a:noFill/>
        </p:spPr>
        <p:txBody>
          <a:bodyPr anchor="ctr" anchorCtr="1"/>
          <a:lstStyle>
            <a:lvl1pPr marL="259660" indent="-25966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2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472868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472868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686074" indent="-213207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112489" indent="-167946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tabLst>
                <a:tab pos="686074" algn="l"/>
              </a:tabLst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285199" indent="-172710" algn="l" defTabSz="68604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  <a:defRPr sz="16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1886629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652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676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700" indent="-171512" algn="l" defTabSz="6860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45" indent="-194745" algn="ctr" defTabSz="514535">
              <a:buNone/>
            </a:pPr>
            <a:r>
              <a:rPr lang="en-US" sz="9600" dirty="0">
                <a:solidFill>
                  <a:srgbClr val="FF0000"/>
                </a:solidFill>
                <a:latin typeface="Calibri Light" panose="020F0302020204030204"/>
              </a:rPr>
              <a:t>Questions?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1EA6691-4FC1-4336-91D2-581E90E5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>
                <a:solidFill>
                  <a:prstClr val="black">
                    <a:alpha val="80000"/>
                  </a:prstClr>
                </a:solidFill>
                <a:latin typeface="Calibri Light" panose="020F0302020204030204"/>
              </a:rPr>
              <a:t>Approximate functions: how do they work? -  © Hugo Kornelis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E3ECE7-BC5F-4BA3-A0B4-F589EC59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CF42404B-840B-4E83-BBDB-6C7857FB5FE3}" type="slidenum">
              <a:rPr lang="en-US">
                <a:solidFill>
                  <a:prstClr val="black">
                    <a:alpha val="80000"/>
                  </a:prstClr>
                </a:solidFill>
                <a:latin typeface="Calibri Light" panose="020F0302020204030204"/>
              </a:rPr>
              <a:pPr defTabSz="342900"/>
              <a:t>24</a:t>
            </a:fld>
            <a:endParaRPr lang="en-US">
              <a:solidFill>
                <a:prstClr val="black">
                  <a:alpha val="80000"/>
                </a:prstClr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3955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Hugo 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 make SQLServerFast.com</a:t>
            </a:r>
          </a:p>
          <a:p>
            <a:pPr lvl="1"/>
            <a:r>
              <a:rPr lang="en-US" sz="2000" dirty="0"/>
              <a:t>Execution Plan Reference: https://sqlserverfast.com/epr</a:t>
            </a:r>
          </a:p>
          <a:p>
            <a:pPr lvl="1"/>
            <a:r>
              <a:rPr lang="en-US" sz="2000" dirty="0"/>
              <a:t>Execution Plan Video training: https://sqlserverfast.com/video</a:t>
            </a:r>
          </a:p>
          <a:p>
            <a:pPr lvl="1"/>
            <a:r>
              <a:rPr lang="en-US" sz="2000" dirty="0"/>
              <a:t>Link to YouTube channel</a:t>
            </a:r>
          </a:p>
          <a:p>
            <a:pPr lvl="1"/>
            <a:r>
              <a:rPr lang="en-US" sz="2000" dirty="0"/>
              <a:t>Other content</a:t>
            </a:r>
          </a:p>
          <a:p>
            <a:pPr lvl="2"/>
            <a:r>
              <a:rPr lang="en-US" sz="2000" dirty="0"/>
              <a:t>Blog: https://sqlserverfast.com/blog</a:t>
            </a:r>
          </a:p>
          <a:p>
            <a:pPr lvl="2"/>
            <a:r>
              <a:rPr lang="en-US" sz="2000" dirty="0"/>
              <a:t>Articles: https://sqlserverfast.com/articles</a:t>
            </a:r>
          </a:p>
          <a:p>
            <a:pPr lvl="3"/>
            <a:r>
              <a:rPr lang="en-US" sz="1800" dirty="0"/>
              <a:t>Longer, even more detailed in-depth information</a:t>
            </a:r>
            <a:endParaRPr lang="en-US" sz="2000" dirty="0"/>
          </a:p>
          <a:p>
            <a:pPr lvl="2"/>
            <a:r>
              <a:rPr lang="en-US" sz="2000" dirty="0"/>
              <a:t>Resources</a:t>
            </a:r>
          </a:p>
          <a:p>
            <a:pPr lvl="3"/>
            <a:r>
              <a:rPr lang="en-US" sz="1800" dirty="0"/>
              <a:t>Deck and demo for this session (and others)</a:t>
            </a:r>
          </a:p>
          <a:p>
            <a:pPr lvl="3"/>
            <a:r>
              <a:rPr lang="en-US" sz="1800" dirty="0"/>
              <a:t>Go to sqlserverfast.com, then Other / Presentations / Presentation resources</a:t>
            </a:r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089" y="251228"/>
            <a:ext cx="823912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3ECCC20-1C78-44A0-9459-122BE3007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5857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Hugo Kornelis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make SQLServerFast.com</a:t>
            </a:r>
          </a:p>
          <a:p>
            <a:r>
              <a:rPr lang="en-US" dirty="0"/>
              <a:t>I do other community things</a:t>
            </a:r>
          </a:p>
          <a:p>
            <a:r>
              <a:rPr lang="en-US" dirty="0"/>
              <a:t>I work (consulting, training)</a:t>
            </a:r>
          </a:p>
          <a:p>
            <a:r>
              <a:rPr lang="en-US" dirty="0"/>
              <a:t>Contact details</a:t>
            </a:r>
          </a:p>
          <a:p>
            <a:pPr lvl="1"/>
            <a:r>
              <a:rPr lang="en-US" dirty="0"/>
              <a:t>Email: hugo@perFact.info</a:t>
            </a:r>
          </a:p>
          <a:p>
            <a:pPr lvl="1"/>
            <a:r>
              <a:rPr lang="en-US" dirty="0"/>
              <a:t>X: @Hugo_Kornelis</a:t>
            </a:r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6F5CE-6331-4524-9837-7557DC68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pic>
        <p:nvPicPr>
          <p:cNvPr id="5" name="Picture 4" descr="MVPLogo">
            <a:extLst>
              <a:ext uri="{FF2B5EF4-FFF2-40B4-BE49-F238E27FC236}">
                <a16:creationId xmlns:a16="http://schemas.microsoft.com/office/drawing/2014/main" id="{76203243-43F2-41DD-B519-1D3464E6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089" y="251229"/>
            <a:ext cx="823912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1410808-12B0-469B-B005-FAB898F1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880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220000" y="2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220000" y="2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0123 L 0.21007 -0.2984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81481E-6 L 0.16797 -0.21019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98" y="-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DABEA30-AC92-38A5-03E8-750B6D06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0A2EC96-053A-0A16-D9BA-1D527F6A7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Approximate</a:t>
            </a:r>
            <a:r>
              <a:rPr lang="nl-NL" dirty="0"/>
              <a:t> processing</a:t>
            </a:r>
            <a:endParaRPr lang="en-US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9BE85030-C046-9AD3-C633-943B3371C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“</a:t>
            </a:r>
            <a:r>
              <a:rPr lang="nl-NL" dirty="0" err="1"/>
              <a:t>almost</a:t>
            </a:r>
            <a:r>
              <a:rPr lang="nl-NL" dirty="0"/>
              <a:t> right” is </a:t>
            </a:r>
            <a:r>
              <a:rPr lang="nl-NL" dirty="0" err="1"/>
              <a:t>good</a:t>
            </a:r>
            <a:r>
              <a:rPr lang="nl-NL" dirty="0"/>
              <a:t> </a:t>
            </a:r>
            <a:r>
              <a:rPr lang="nl-NL" dirty="0" err="1"/>
              <a:t>enough</a:t>
            </a:r>
            <a:r>
              <a:rPr lang="nl-NL" dirty="0"/>
              <a:t>?</a:t>
            </a:r>
            <a:endParaRPr lang="en-US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3B04F698-3339-7281-72B0-C69A3A295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31" y="2200923"/>
            <a:ext cx="3346881" cy="25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2792D73-886C-516F-2953-43BF8D257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09" y="2200923"/>
            <a:ext cx="3198541" cy="205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DABEA30-AC92-38A5-03E8-750B6D06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0A2EC96-053A-0A16-D9BA-1D527F6A7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Approximate</a:t>
            </a:r>
            <a:r>
              <a:rPr lang="nl-NL" dirty="0"/>
              <a:t> processing</a:t>
            </a:r>
            <a:endParaRPr lang="en-US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9BE85030-C046-9AD3-C633-943B3371C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Overview</a:t>
            </a:r>
            <a:endParaRPr lang="nl-NL" dirty="0"/>
          </a:p>
          <a:p>
            <a:pPr lvl="1"/>
            <a:r>
              <a:rPr lang="nl-NL" dirty="0"/>
              <a:t>APPROX_COUNT_DISTINCT 	</a:t>
            </a:r>
            <a:r>
              <a:rPr lang="nl-NL" dirty="0">
                <a:sym typeface="Wingdings" panose="05000000000000000000" pitchFamily="2" charset="2"/>
              </a:rPr>
              <a:t> SQL Server 2019</a:t>
            </a:r>
          </a:p>
          <a:p>
            <a:pPr lvl="1"/>
            <a:r>
              <a:rPr lang="en-US" dirty="0"/>
              <a:t>PERCENTILE_CONT</a:t>
            </a:r>
          </a:p>
          <a:p>
            <a:pPr lvl="1"/>
            <a:r>
              <a:rPr lang="en-US" dirty="0"/>
              <a:t>PERCENTILE_DISC	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ACE3AFB-848C-F91C-C936-DA1281684453}"/>
              </a:ext>
            </a:extLst>
          </p:cNvPr>
          <p:cNvSpPr txBox="1"/>
          <p:nvPr/>
        </p:nvSpPr>
        <p:spPr>
          <a:xfrm>
            <a:off x="298450" y="2176065"/>
            <a:ext cx="59763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100" dirty="0"/>
              <a:t>APPROX_PERCENTILE_CONT	</a:t>
            </a:r>
            <a:r>
              <a:rPr lang="en-US" sz="2100" dirty="0">
                <a:sym typeface="Wingdings" panose="05000000000000000000" pitchFamily="2" charset="2"/>
              </a:rPr>
              <a:t> SQL Server 2022</a:t>
            </a:r>
            <a:endParaRPr lang="en-US" sz="2100" dirty="0"/>
          </a:p>
          <a:p>
            <a:pPr lvl="1"/>
            <a:r>
              <a:rPr lang="en-US" sz="2100" dirty="0"/>
              <a:t>APPROX_PERCENTILE_DISC	</a:t>
            </a:r>
            <a:r>
              <a:rPr lang="en-US" sz="2100" dirty="0">
                <a:sym typeface="Wingdings" panose="05000000000000000000" pitchFamily="2" charset="2"/>
              </a:rPr>
              <a:t> SQL Server 2022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40519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08642E-6 L 5E-6 0.118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en-US" dirty="0"/>
              <a:t>PPROX_COUNT_DISTINCT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BE23-1565-7B4A-A660-ADF397564F8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3A6DD5-194D-CF1E-1F30-FFB30AC4F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5CD8123-8B44-01D8-AA2D-DBD48B9C9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0018" y="1818812"/>
            <a:ext cx="6340789" cy="220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buFontTx/>
              <a:buNone/>
            </a:pPr>
            <a:r>
              <a:rPr lang="en-US" altLang="nl-NL" sz="120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3921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APPROX_COUNT_DISTINCT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sz="2000" dirty="0" err="1"/>
              <a:t>HyperLogLog</a:t>
            </a:r>
            <a:r>
              <a:rPr lang="en-US" sz="2000" dirty="0"/>
              <a:t> algorithm (based on </a:t>
            </a:r>
            <a:r>
              <a:rPr lang="en-US" sz="2000" dirty="0" err="1"/>
              <a:t>Flajolet</a:t>
            </a:r>
            <a:r>
              <a:rPr lang="en-US" sz="2000" dirty="0"/>
              <a:t>-Martin algorithm)</a:t>
            </a:r>
          </a:p>
          <a:p>
            <a:pPr lvl="1"/>
            <a:r>
              <a:rPr lang="en-US" sz="2000" dirty="0" err="1"/>
              <a:t>Flajolet</a:t>
            </a:r>
            <a:r>
              <a:rPr lang="en-US" sz="2000" dirty="0"/>
              <a:t>-Martin:</a:t>
            </a:r>
          </a:p>
          <a:p>
            <a:pPr lvl="2"/>
            <a:r>
              <a:rPr lang="en-US" sz="1600" dirty="0"/>
              <a:t>Use hash function to convert each input value into a corresponding “random” value</a:t>
            </a:r>
          </a:p>
          <a:p>
            <a:pPr lvl="2"/>
            <a:r>
              <a:rPr lang="en-US" sz="1600" dirty="0"/>
              <a:t>Find number of zeroes after last one in the binary representation of the hash</a:t>
            </a:r>
          </a:p>
          <a:p>
            <a:pPr lvl="3"/>
            <a:r>
              <a:rPr lang="en-US" sz="1400" i="1" dirty="0"/>
              <a:t>(Can also use leftmost zeroes, rightmost ones, etc. – just a choice)</a:t>
            </a:r>
          </a:p>
          <a:p>
            <a:pPr lvl="2"/>
            <a:r>
              <a:rPr lang="en-US" sz="1600" dirty="0"/>
              <a:t>Track highest number of zeroes across the entire input</a:t>
            </a:r>
          </a:p>
          <a:p>
            <a:pPr lvl="2"/>
            <a:r>
              <a:rPr lang="en-US" sz="1600" dirty="0"/>
              <a:t>The higher this number, the less likely – so probably more distinct values</a:t>
            </a:r>
          </a:p>
          <a:p>
            <a:pPr lvl="3"/>
            <a:r>
              <a:rPr lang="en-US" sz="1300" i="1" dirty="0"/>
              <a:t>(50% of values end in 1 / 25% in 10 / 12.5% in 100 / 6.25% in 1000 / </a:t>
            </a:r>
            <a:r>
              <a:rPr lang="en-US" sz="1300" i="1" dirty="0" err="1"/>
              <a:t>etc</a:t>
            </a:r>
            <a:r>
              <a:rPr lang="en-US" sz="1300" i="1" dirty="0"/>
              <a:t>)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7282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68121-067C-442F-2C40-273EE57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APPROX_COUNT_DISTINCT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20F4-48D1-B057-090D-CFDA41F9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How does it work?</a:t>
            </a:r>
          </a:p>
          <a:p>
            <a:pPr lvl="1"/>
            <a:r>
              <a:rPr lang="en-US" sz="2000" dirty="0" err="1"/>
              <a:t>HyperLogLog</a:t>
            </a:r>
            <a:r>
              <a:rPr lang="en-US" sz="2000" dirty="0"/>
              <a:t> algorithm (based on </a:t>
            </a:r>
            <a:r>
              <a:rPr lang="en-US" sz="2000" dirty="0" err="1"/>
              <a:t>Flajolet</a:t>
            </a:r>
            <a:r>
              <a:rPr lang="en-US" sz="2000" dirty="0"/>
              <a:t>-Martin algorithm)</a:t>
            </a:r>
          </a:p>
          <a:p>
            <a:pPr lvl="1"/>
            <a:r>
              <a:rPr lang="en-US" sz="2000" dirty="0" err="1"/>
              <a:t>Flajolet</a:t>
            </a:r>
            <a:r>
              <a:rPr lang="en-US" sz="2000" dirty="0"/>
              <a:t>-Martin:</a:t>
            </a:r>
          </a:p>
          <a:p>
            <a:pPr lvl="1"/>
            <a:r>
              <a:rPr lang="en-US" sz="2000" dirty="0"/>
              <a:t>Weaknesses of </a:t>
            </a:r>
            <a:r>
              <a:rPr lang="en-US" sz="2000" dirty="0" err="1"/>
              <a:t>Flajolet</a:t>
            </a:r>
            <a:r>
              <a:rPr lang="en-US" sz="2000" dirty="0"/>
              <a:t>-Martin</a:t>
            </a:r>
          </a:p>
          <a:p>
            <a:pPr lvl="2"/>
            <a:r>
              <a:rPr lang="en-US" sz="1600" dirty="0"/>
              <a:t>High variance (even single value can hash to e.g. 0x1000000000)</a:t>
            </a:r>
          </a:p>
          <a:p>
            <a:pPr lvl="2"/>
            <a:r>
              <a:rPr lang="en-US" sz="1600" dirty="0"/>
              <a:t>Hash collisions can skew the results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7F5678-0C91-4537-44B1-FBEDABCA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Approximate functions: how do they work? -  © Hugo Kornelis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162DB7-24EE-6C5C-CC4A-E8225055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404B-840B-4E83-BBDB-6C7857FB5FE3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2607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 2013_SpeakerTemplate_16x9.potx</Template>
  <TotalTime>1104</TotalTime>
  <Words>1998</Words>
  <Application>Microsoft Office PowerPoint</Application>
  <PresentationFormat>Diavoorstelling (16:9)</PresentationFormat>
  <Paragraphs>829</Paragraphs>
  <Slides>24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Metropolitan</vt:lpstr>
      <vt:lpstr>Approximate functions  How do they work?</vt:lpstr>
      <vt:lpstr>Hugo Kornelis</vt:lpstr>
      <vt:lpstr>Hugo Kornelis</vt:lpstr>
      <vt:lpstr>Hugo Kornelis</vt:lpstr>
      <vt:lpstr>Approximate processing</vt:lpstr>
      <vt:lpstr>Approximate processing</vt:lpstr>
      <vt:lpstr>APPROX_COUNT_DISTINCT</vt:lpstr>
      <vt:lpstr>APPROX_COUNT_DISTINCT</vt:lpstr>
      <vt:lpstr>APPROX_COUNT_DISTINCT</vt:lpstr>
      <vt:lpstr>APPROX_COUNT_DISTINCT</vt:lpstr>
      <vt:lpstr>APPROX_COUNT_DISTINCT</vt:lpstr>
      <vt:lpstr>APPROX_PERCENTILE_xxxx</vt:lpstr>
      <vt:lpstr>APPROX_PERCENTILE_xxxx</vt:lpstr>
      <vt:lpstr>APPROX_PERCENTILE_xxxx</vt:lpstr>
      <vt:lpstr>APPROX_PERCENTILE_xxxx</vt:lpstr>
      <vt:lpstr>APPROX_PERCENTILE_xxxx</vt:lpstr>
      <vt:lpstr>APPROX_PERCENTILE_xxxx</vt:lpstr>
      <vt:lpstr>APPROX_PERCENTILE_xxxx</vt:lpstr>
      <vt:lpstr>APPROX_PERCENTILE_xxxx</vt:lpstr>
      <vt:lpstr>APPROX_PERCENTILE_xxxx</vt:lpstr>
      <vt:lpstr>APPROX_PERCENTILE_xxxx</vt:lpstr>
      <vt:lpstr>APPROX_PERCENTILE_xxxx</vt:lpstr>
      <vt:lpstr>T H E   E N D</vt:lpstr>
      <vt:lpstr>T H E   E N 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No more than 2 lines</dc:title>
  <dc:creator>Lana Montgomery</dc:creator>
  <cp:lastModifiedBy>Hugo Kornelis</cp:lastModifiedBy>
  <cp:revision>72</cp:revision>
  <dcterms:created xsi:type="dcterms:W3CDTF">2013-07-12T18:23:55Z</dcterms:created>
  <dcterms:modified xsi:type="dcterms:W3CDTF">2024-09-29T12:45:40Z</dcterms:modified>
</cp:coreProperties>
</file>