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59" r:id="rId11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go Kornelis" initials="HK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78" y="-1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50BC-BA86-4226-8E68-1DE8DC30CCC7}" type="datetimeFigureOut">
              <a:rPr lang="nl-NL" smtClean="0"/>
              <a:t>5-10-2013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007D0-7218-423F-A45C-B5AF3CEDE7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6692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771800" y="4767263"/>
            <a:ext cx="3600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T-SQL User-defined functions   //   (c) Hugo </a:t>
            </a:r>
            <a:r>
              <a:rPr lang="en-US" dirty="0" err="1" smtClean="0"/>
              <a:t>Kornelis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T-SQL User-Defined Functions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11560" y="2914650"/>
            <a:ext cx="7920880" cy="131445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or: How to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kill performance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one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easy step</a:t>
            </a:r>
          </a:p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Hugo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Kornelis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3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T H E   E N 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Ask me after the session</a:t>
            </a:r>
          </a:p>
          <a:p>
            <a:r>
              <a:rPr lang="en-US" dirty="0" smtClean="0"/>
              <a:t>Ask me later</a:t>
            </a:r>
          </a:p>
          <a:p>
            <a:pPr lvl="2"/>
            <a:r>
              <a:rPr lang="en-US" dirty="0" smtClean="0"/>
              <a:t>Email: hugo@perFact.info</a:t>
            </a:r>
          </a:p>
          <a:p>
            <a:pPr lvl="2"/>
            <a:r>
              <a:rPr lang="en-US" dirty="0" smtClean="0"/>
              <a:t>Twitter: @</a:t>
            </a:r>
            <a:r>
              <a:rPr lang="en-US" dirty="0" err="1" smtClean="0"/>
              <a:t>Hugo_Kornelis</a:t>
            </a:r>
            <a:endParaRPr lang="en-US" dirty="0" smtClean="0"/>
          </a:p>
          <a:p>
            <a:r>
              <a:rPr lang="en-US" dirty="0" smtClean="0"/>
              <a:t>Ask someone else</a:t>
            </a:r>
          </a:p>
          <a:p>
            <a:pPr lvl="2"/>
            <a:r>
              <a:rPr lang="en-US" sz="1800" dirty="0" smtClean="0"/>
              <a:t>http://social.msdn.microsoft.com/Forums/en-US/category/sqlserver</a:t>
            </a:r>
            <a:endParaRPr lang="en-US" dirty="0" smtClean="0"/>
          </a:p>
          <a:p>
            <a:pPr lvl="2"/>
            <a:r>
              <a:rPr lang="en-US" dirty="0" smtClean="0"/>
              <a:t>Twitter: #</a:t>
            </a:r>
            <a:r>
              <a:rPr lang="en-US" dirty="0" err="1" smtClean="0"/>
              <a:t>sqlhelp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10</a:t>
            </a:fld>
            <a:endParaRPr lang="nl-NL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85800" y="659606"/>
            <a:ext cx="7772400" cy="3824288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1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altLang="nl-NL" sz="9600" smtClean="0">
                <a:solidFill>
                  <a:srgbClr val="FF0000"/>
                </a:solidFill>
              </a:rPr>
              <a:t>Questions?</a:t>
            </a:r>
            <a:endParaRPr lang="en-US" altLang="nl-NL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68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4.16667E-6 -3.09685E-6 L 0.2132 -0.349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60" y="-1748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0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Hugo Kornelis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SQL Server MVP since January 1</a:t>
            </a:r>
            <a:r>
              <a:rPr lang="en-US" baseline="30000" dirty="0" smtClean="0"/>
              <a:t>st</a:t>
            </a:r>
            <a:r>
              <a:rPr lang="en-US" dirty="0" smtClean="0"/>
              <a:t>, 2006</a:t>
            </a:r>
          </a:p>
          <a:p>
            <a:endParaRPr lang="en-US" dirty="0" smtClean="0"/>
          </a:p>
          <a:p>
            <a:r>
              <a:rPr lang="en-US" dirty="0" smtClean="0"/>
              <a:t>Contact:</a:t>
            </a:r>
          </a:p>
          <a:p>
            <a:pPr lvl="1"/>
            <a:r>
              <a:rPr lang="en-US" dirty="0" smtClean="0"/>
              <a:t>Email: Hugo@perFact.info</a:t>
            </a:r>
          </a:p>
          <a:p>
            <a:pPr lvl="1"/>
            <a:r>
              <a:rPr lang="en-US" dirty="0" smtClean="0"/>
              <a:t>Twitter: @</a:t>
            </a:r>
            <a:r>
              <a:rPr lang="en-US" dirty="0" err="1" smtClean="0"/>
              <a:t>Hugo_Kornelis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Blog:</a:t>
            </a:r>
          </a:p>
          <a:p>
            <a:pPr lvl="1"/>
            <a:r>
              <a:rPr lang="en-US" sz="2500" dirty="0" smtClean="0"/>
              <a:t>http://sqlblog.com/blogs/hugo_kornelis/default.aspx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77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What is a user-defined function?</a:t>
            </a:r>
          </a:p>
          <a:p>
            <a:r>
              <a:rPr lang="en-US" smtClean="0"/>
              <a:t>Demo time!</a:t>
            </a:r>
          </a:p>
          <a:p>
            <a:r>
              <a:rPr lang="en-US" smtClean="0"/>
              <a:t>More demos</a:t>
            </a:r>
          </a:p>
          <a:p>
            <a:r>
              <a:rPr lang="en-US" smtClean="0"/>
              <a:t>Conclusion</a:t>
            </a:r>
          </a:p>
          <a:p>
            <a:r>
              <a:rPr lang="en-US" smtClean="0"/>
              <a:t>Questions?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399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a user-defined function?</a:t>
            </a:r>
            <a:endParaRPr lang="en-US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522514" y="1176816"/>
            <a:ext cx="8098972" cy="3237342"/>
          </a:xfrm>
          <a:prstGeom prst="cube">
            <a:avLst>
              <a:gd name="adj" fmla="val 36782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749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time!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Scenario: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“You are a database developer for </a:t>
            </a:r>
            <a:r>
              <a:rPr lang="en-US" sz="2400" dirty="0" err="1"/>
              <a:t>AdventureWorks</a:t>
            </a:r>
            <a:r>
              <a:rPr lang="en-US" sz="2400" dirty="0"/>
              <a:t> Cycling Company”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Calculate projected cost for personnel, based on assumptions: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Sales representatives: -25% salary; +25% </a:t>
            </a:r>
            <a:r>
              <a:rPr lang="en-US" sz="2000" dirty="0" err="1"/>
              <a:t>commision</a:t>
            </a:r>
            <a:endParaRPr lang="en-US" sz="2000" dirty="0"/>
          </a:p>
          <a:p>
            <a:pPr lvl="3">
              <a:lnSpc>
                <a:spcPct val="90000"/>
              </a:lnSpc>
            </a:pPr>
            <a:r>
              <a:rPr lang="en-US" sz="1800" dirty="0"/>
              <a:t>Sales next year = </a:t>
            </a:r>
            <a:r>
              <a:rPr lang="en-US" sz="1800" dirty="0" err="1"/>
              <a:t>SalesYTD</a:t>
            </a:r>
            <a:r>
              <a:rPr lang="en-US" sz="1800" dirty="0"/>
              <a:t> + 50%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Union members: +3% salary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Non-union members: salary unchanged</a:t>
            </a:r>
          </a:p>
          <a:p>
            <a:pPr lvl="2">
              <a:lnSpc>
                <a:spcPct val="90000"/>
              </a:lnSpc>
            </a:pP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Hours worked per year: 1,800</a:t>
            </a:r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52982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20000"/>
              </a:spcBef>
            </a:pPr>
            <a:r>
              <a:rPr lang="en-US" sz="144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782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demos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Scenario:</a:t>
            </a:r>
          </a:p>
          <a:p>
            <a:pPr lvl="1"/>
            <a:r>
              <a:rPr lang="en-US" dirty="0"/>
              <a:t>“You are a database developer for …” – oh, never mind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Different tables reference locations</a:t>
            </a:r>
          </a:p>
          <a:p>
            <a:pPr lvl="2"/>
            <a:r>
              <a:rPr lang="en-US" dirty="0"/>
              <a:t>Locations can be country, state, area, region, …</a:t>
            </a:r>
          </a:p>
          <a:p>
            <a:pPr lvl="2"/>
            <a:r>
              <a:rPr lang="en-US" dirty="0"/>
              <a:t>Reference consists of type (code) and ID</a:t>
            </a:r>
          </a:p>
          <a:p>
            <a:pPr lvl="2"/>
            <a:r>
              <a:rPr lang="en-US" dirty="0"/>
              <a:t>Name of location is in tables, with separate tables for each type</a:t>
            </a:r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52982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20000"/>
              </a:spcBef>
            </a:pPr>
            <a:r>
              <a:rPr lang="en-US" sz="144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173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Scalar user-defined functions </a:t>
            </a:r>
            <a:r>
              <a:rPr lang="en-US" b="1" i="1" dirty="0"/>
              <a:t>KILL</a:t>
            </a:r>
            <a:r>
              <a:rPr lang="en-US" dirty="0"/>
              <a:t> performance</a:t>
            </a:r>
          </a:p>
          <a:p>
            <a:pPr lvl="1"/>
            <a:r>
              <a:rPr lang="en-US" dirty="0"/>
              <a:t>Overhead for invoking function – once per row</a:t>
            </a:r>
          </a:p>
          <a:p>
            <a:pPr lvl="1"/>
            <a:r>
              <a:rPr lang="en-US" dirty="0"/>
              <a:t>UDFs with data access read data once per execution; no optimization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39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Multistatement</a:t>
            </a:r>
            <a:r>
              <a:rPr lang="en-US" dirty="0"/>
              <a:t> user-defined functions </a:t>
            </a:r>
            <a:r>
              <a:rPr lang="en-US" b="1" i="1" dirty="0"/>
              <a:t>KILL</a:t>
            </a:r>
            <a:r>
              <a:rPr lang="en-US" dirty="0"/>
              <a:t> performance</a:t>
            </a:r>
          </a:p>
          <a:p>
            <a:pPr lvl="1"/>
            <a:r>
              <a:rPr lang="en-US" dirty="0"/>
              <a:t>Completely evaluated before rest of plan executed; no optimization</a:t>
            </a:r>
          </a:p>
          <a:p>
            <a:pPr lvl="1"/>
            <a:r>
              <a:rPr lang="en-US" dirty="0"/>
              <a:t>Plan generated based on estimate of 1 row in results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52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Inline user-defined functions are okay</a:t>
            </a:r>
          </a:p>
          <a:p>
            <a:pPr lvl="1"/>
            <a:r>
              <a:rPr lang="en-US" dirty="0"/>
              <a:t>Like a view: definition substituted for name – optimizer can optimize</a:t>
            </a:r>
          </a:p>
          <a:p>
            <a:pPr lvl="1"/>
            <a:r>
              <a:rPr lang="en-US" dirty="0"/>
              <a:t>Rewriting as a single query can be challenge</a:t>
            </a:r>
          </a:p>
          <a:p>
            <a:pPr lvl="1"/>
            <a:r>
              <a:rPr lang="en-US" dirty="0"/>
              <a:t>Use CROSS APPLY / OUTER APPLY when arguments come from other tables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 5,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T-SQL User-defined functions   //   (c)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092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370</TotalTime>
  <Words>431</Words>
  <Application>Microsoft Office PowerPoint</Application>
  <PresentationFormat>Diavoorstelling (16:9)</PresentationFormat>
  <Paragraphs>90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T-SQL User-Defined Functions</vt:lpstr>
      <vt:lpstr>Hugo Kornelis</vt:lpstr>
      <vt:lpstr>Agenda</vt:lpstr>
      <vt:lpstr>What is a user-defined function?</vt:lpstr>
      <vt:lpstr>Demo time!</vt:lpstr>
      <vt:lpstr>More demos</vt:lpstr>
      <vt:lpstr>Conclusion</vt:lpstr>
      <vt:lpstr>Conclusion</vt:lpstr>
      <vt:lpstr>Conclusion</vt:lpstr>
      <vt:lpstr>T H E   E N 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Powerful T-SQL in SQL 2012</dc:title>
  <dc:creator>Hugo</dc:creator>
  <cp:lastModifiedBy>Hugo Kornelis</cp:lastModifiedBy>
  <cp:revision>33</cp:revision>
  <dcterms:created xsi:type="dcterms:W3CDTF">2013-09-30T10:52:35Z</dcterms:created>
  <dcterms:modified xsi:type="dcterms:W3CDTF">2013-10-05T04:23:15Z</dcterms:modified>
</cp:coreProperties>
</file>